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  <p:sldMasterId id="2147483845" r:id="rId2"/>
    <p:sldMasterId id="2147483883" r:id="rId3"/>
    <p:sldMasterId id="2147483896" r:id="rId4"/>
    <p:sldMasterId id="2147483935" r:id="rId5"/>
    <p:sldMasterId id="2147483948" r:id="rId6"/>
  </p:sldMasterIdLst>
  <p:notesMasterIdLst>
    <p:notesMasterId r:id="rId23"/>
  </p:notesMasterIdLst>
  <p:sldIdLst>
    <p:sldId id="266" r:id="rId7"/>
    <p:sldId id="279" r:id="rId8"/>
    <p:sldId id="280" r:id="rId9"/>
    <p:sldId id="276" r:id="rId10"/>
    <p:sldId id="428" r:id="rId11"/>
    <p:sldId id="423" r:id="rId12"/>
    <p:sldId id="414" r:id="rId13"/>
    <p:sldId id="382" r:id="rId14"/>
    <p:sldId id="409" r:id="rId15"/>
    <p:sldId id="415" r:id="rId16"/>
    <p:sldId id="411" r:id="rId17"/>
    <p:sldId id="427" r:id="rId18"/>
    <p:sldId id="417" r:id="rId19"/>
    <p:sldId id="394" r:id="rId20"/>
    <p:sldId id="343" r:id="rId21"/>
    <p:sldId id="426" r:id="rId22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ce CHEMLA" initials="BC" lastIdx="1" clrIdx="0">
    <p:extLst>
      <p:ext uri="{19B8F6BF-5375-455C-9EA6-DF929625EA0E}">
        <p15:presenceInfo xmlns:p15="http://schemas.microsoft.com/office/powerpoint/2012/main" userId="4513bf4589b355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6188"/>
    <a:srgbClr val="5A4A51"/>
    <a:srgbClr val="C58972"/>
    <a:srgbClr val="303539"/>
    <a:srgbClr val="272A2F"/>
    <a:srgbClr val="8B3F2F"/>
    <a:srgbClr val="555662"/>
    <a:srgbClr val="AB6049"/>
    <a:srgbClr val="8C4335"/>
    <a:srgbClr val="C88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4" autoAdjust="0"/>
    <p:restoredTop sz="93683" autoAdjust="0"/>
  </p:normalViewPr>
  <p:slideViewPr>
    <p:cSldViewPr>
      <p:cViewPr varScale="1">
        <p:scale>
          <a:sx n="100" d="100"/>
          <a:sy n="100" d="100"/>
        </p:scale>
        <p:origin x="728" y="17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608F4-AFA5-44D3-BE44-6D666EC4D48F}" type="doc">
      <dgm:prSet loTypeId="urn:microsoft.com/office/officeart/2005/8/layout/cycle1" loCatId="cycle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fr-FR"/>
        </a:p>
      </dgm:t>
    </dgm:pt>
    <dgm:pt modelId="{0B2022AA-87E3-456A-B0C2-53FAF75F4AD3}">
      <dgm:prSet phldrT="[Texte]"/>
      <dgm:spPr/>
      <dgm:t>
        <a:bodyPr/>
        <a:lstStyle/>
        <a:p>
          <a:r>
            <a:rPr lang="fr-FR" dirty="0" err="1"/>
            <a:t>Woman</a:t>
          </a:r>
          <a:endParaRPr lang="fr-FR" dirty="0"/>
        </a:p>
      </dgm:t>
    </dgm:pt>
    <dgm:pt modelId="{37846D76-CFE8-46E7-9C92-3D78AD5A1E5E}" type="parTrans" cxnId="{751A5F3E-C087-4BAF-891E-6B686636DC88}">
      <dgm:prSet/>
      <dgm:spPr/>
      <dgm:t>
        <a:bodyPr/>
        <a:lstStyle/>
        <a:p>
          <a:endParaRPr lang="fr-FR"/>
        </a:p>
      </dgm:t>
    </dgm:pt>
    <dgm:pt modelId="{B761C10A-1642-40B1-8F1A-9379F9706621}" type="sibTrans" cxnId="{751A5F3E-C087-4BAF-891E-6B686636DC88}">
      <dgm:prSet/>
      <dgm:spPr/>
      <dgm:t>
        <a:bodyPr/>
        <a:lstStyle/>
        <a:p>
          <a:endParaRPr lang="fr-FR"/>
        </a:p>
      </dgm:t>
    </dgm:pt>
    <dgm:pt modelId="{498886AE-44A2-4F61-8A47-AA869A34C0E1}">
      <dgm:prSet phldrT="[Texte]"/>
      <dgm:spPr/>
      <dgm:t>
        <a:bodyPr/>
        <a:lstStyle/>
        <a:p>
          <a:r>
            <a:rPr lang="fr-FR" dirty="0" err="1"/>
            <a:t>Ultrasound</a:t>
          </a:r>
          <a:r>
            <a:rPr lang="fr-FR" dirty="0"/>
            <a:t> </a:t>
          </a:r>
          <a:r>
            <a:rPr lang="fr-FR" dirty="0" err="1"/>
            <a:t>device</a:t>
          </a:r>
          <a:endParaRPr lang="fr-FR" dirty="0"/>
        </a:p>
      </dgm:t>
    </dgm:pt>
    <dgm:pt modelId="{C16E0FCF-E8FC-449A-AA5A-9E90628089CA}" type="parTrans" cxnId="{DFAD57A7-85EA-452E-A363-70D1E695278C}">
      <dgm:prSet/>
      <dgm:spPr/>
      <dgm:t>
        <a:bodyPr/>
        <a:lstStyle/>
        <a:p>
          <a:endParaRPr lang="fr-FR"/>
        </a:p>
      </dgm:t>
    </dgm:pt>
    <dgm:pt modelId="{5B6AA2AF-39E2-4775-907B-A8E18B2D0EA5}" type="sibTrans" cxnId="{DFAD57A7-85EA-452E-A363-70D1E695278C}">
      <dgm:prSet/>
      <dgm:spPr/>
      <dgm:t>
        <a:bodyPr/>
        <a:lstStyle/>
        <a:p>
          <a:endParaRPr lang="fr-FR"/>
        </a:p>
      </dgm:t>
    </dgm:pt>
    <dgm:pt modelId="{B65AE2F2-F4D5-4974-B0E9-AAE1E8280CF4}">
      <dgm:prSet/>
      <dgm:spPr/>
      <dgm:t>
        <a:bodyPr/>
        <a:lstStyle/>
        <a:p>
          <a:r>
            <a:rPr lang="fr-FR" dirty="0" err="1"/>
            <a:t>Physician</a:t>
          </a:r>
          <a:endParaRPr lang="fr-FR" dirty="0"/>
        </a:p>
      </dgm:t>
    </dgm:pt>
    <dgm:pt modelId="{80800D8B-8BB1-4F80-AB5A-0B64D450C5A6}" type="parTrans" cxnId="{2B33E105-D83A-4B44-89BC-D8C0FE8F23CD}">
      <dgm:prSet/>
      <dgm:spPr/>
      <dgm:t>
        <a:bodyPr/>
        <a:lstStyle/>
        <a:p>
          <a:endParaRPr lang="fr-FR"/>
        </a:p>
      </dgm:t>
    </dgm:pt>
    <dgm:pt modelId="{24E57954-D514-40C2-ADD2-134577D6ECB2}" type="sibTrans" cxnId="{2B33E105-D83A-4B44-89BC-D8C0FE8F23CD}">
      <dgm:prSet/>
      <dgm:spPr/>
      <dgm:t>
        <a:bodyPr/>
        <a:lstStyle/>
        <a:p>
          <a:endParaRPr lang="fr-FR"/>
        </a:p>
      </dgm:t>
    </dgm:pt>
    <dgm:pt modelId="{8B4B750F-D3FA-4FE7-BE45-AB05721860B2}">
      <dgm:prSet/>
      <dgm:spPr/>
      <dgm:t>
        <a:bodyPr/>
        <a:lstStyle/>
        <a:p>
          <a:r>
            <a:rPr lang="fr-FR" dirty="0"/>
            <a:t>  </a:t>
          </a:r>
          <a:r>
            <a:rPr lang="fr-FR" dirty="0" err="1"/>
            <a:t>Updated</a:t>
          </a:r>
          <a:r>
            <a:rPr lang="fr-FR" dirty="0"/>
            <a:t> </a:t>
          </a:r>
          <a:r>
            <a:rPr lang="fr-FR" dirty="0" err="1"/>
            <a:t>Treatment</a:t>
          </a:r>
          <a:endParaRPr lang="fr-FR" dirty="0"/>
        </a:p>
      </dgm:t>
    </dgm:pt>
    <dgm:pt modelId="{01C9E7FE-9D2E-4878-9514-C466BF64B2CF}" type="parTrans" cxnId="{3C6C33EF-9ED4-4FEA-97ED-04643492BCCA}">
      <dgm:prSet/>
      <dgm:spPr/>
      <dgm:t>
        <a:bodyPr/>
        <a:lstStyle/>
        <a:p>
          <a:endParaRPr lang="fr-FR"/>
        </a:p>
      </dgm:t>
    </dgm:pt>
    <dgm:pt modelId="{CD8D2A3F-EDEF-4919-90DB-D5B2356B5283}" type="sibTrans" cxnId="{3C6C33EF-9ED4-4FEA-97ED-04643492BCCA}">
      <dgm:prSet/>
      <dgm:spPr/>
      <dgm:t>
        <a:bodyPr/>
        <a:lstStyle/>
        <a:p>
          <a:endParaRPr lang="fr-FR"/>
        </a:p>
      </dgm:t>
    </dgm:pt>
    <dgm:pt modelId="{B5FB13FF-E053-443F-8FEF-235607383246}" type="pres">
      <dgm:prSet presAssocID="{799608F4-AFA5-44D3-BE44-6D666EC4D48F}" presName="cycle" presStyleCnt="0">
        <dgm:presLayoutVars>
          <dgm:dir/>
          <dgm:resizeHandles val="exact"/>
        </dgm:presLayoutVars>
      </dgm:prSet>
      <dgm:spPr/>
    </dgm:pt>
    <dgm:pt modelId="{7E178789-1C85-465E-9EE2-54F5475215A8}" type="pres">
      <dgm:prSet presAssocID="{0B2022AA-87E3-456A-B0C2-53FAF75F4AD3}" presName="dummy" presStyleCnt="0"/>
      <dgm:spPr/>
    </dgm:pt>
    <dgm:pt modelId="{8B7FE793-AA9B-4AE0-A644-FE5B14EE7D05}" type="pres">
      <dgm:prSet presAssocID="{0B2022AA-87E3-456A-B0C2-53FAF75F4AD3}" presName="node" presStyleLbl="revTx" presStyleIdx="0" presStyleCnt="4">
        <dgm:presLayoutVars>
          <dgm:bulletEnabled val="1"/>
        </dgm:presLayoutVars>
      </dgm:prSet>
      <dgm:spPr/>
    </dgm:pt>
    <dgm:pt modelId="{91F6172C-142F-4F01-A5BF-FE143670C643}" type="pres">
      <dgm:prSet presAssocID="{B761C10A-1642-40B1-8F1A-9379F9706621}" presName="sibTrans" presStyleLbl="node1" presStyleIdx="0" presStyleCnt="4"/>
      <dgm:spPr/>
    </dgm:pt>
    <dgm:pt modelId="{D4EEF3FE-2100-4182-8B0A-2C4456876F00}" type="pres">
      <dgm:prSet presAssocID="{498886AE-44A2-4F61-8A47-AA869A34C0E1}" presName="dummy" presStyleCnt="0"/>
      <dgm:spPr/>
    </dgm:pt>
    <dgm:pt modelId="{2256F7D9-B25E-462C-B813-B477B6C70E86}" type="pres">
      <dgm:prSet presAssocID="{498886AE-44A2-4F61-8A47-AA869A34C0E1}" presName="node" presStyleLbl="revTx" presStyleIdx="1" presStyleCnt="4">
        <dgm:presLayoutVars>
          <dgm:bulletEnabled val="1"/>
        </dgm:presLayoutVars>
      </dgm:prSet>
      <dgm:spPr/>
    </dgm:pt>
    <dgm:pt modelId="{E9374509-0670-4CEB-85CE-12709CE4F14D}" type="pres">
      <dgm:prSet presAssocID="{5B6AA2AF-39E2-4775-907B-A8E18B2D0EA5}" presName="sibTrans" presStyleLbl="node1" presStyleIdx="1" presStyleCnt="4"/>
      <dgm:spPr/>
    </dgm:pt>
    <dgm:pt modelId="{70275269-D05B-443D-84F8-E4D44DF0FA4C}" type="pres">
      <dgm:prSet presAssocID="{B65AE2F2-F4D5-4974-B0E9-AAE1E8280CF4}" presName="dummy" presStyleCnt="0"/>
      <dgm:spPr/>
    </dgm:pt>
    <dgm:pt modelId="{2ACEF988-BEE0-470E-ABF3-31B82AF513A6}" type="pres">
      <dgm:prSet presAssocID="{B65AE2F2-F4D5-4974-B0E9-AAE1E8280CF4}" presName="node" presStyleLbl="revTx" presStyleIdx="2" presStyleCnt="4">
        <dgm:presLayoutVars>
          <dgm:bulletEnabled val="1"/>
        </dgm:presLayoutVars>
      </dgm:prSet>
      <dgm:spPr/>
    </dgm:pt>
    <dgm:pt modelId="{87FF616D-89E9-4CB6-80D5-E2F2BC3637C2}" type="pres">
      <dgm:prSet presAssocID="{24E57954-D514-40C2-ADD2-134577D6ECB2}" presName="sibTrans" presStyleLbl="node1" presStyleIdx="2" presStyleCnt="4"/>
      <dgm:spPr/>
    </dgm:pt>
    <dgm:pt modelId="{D2418D11-58D2-48DC-B3E6-1817CFE70015}" type="pres">
      <dgm:prSet presAssocID="{8B4B750F-D3FA-4FE7-BE45-AB05721860B2}" presName="dummy" presStyleCnt="0"/>
      <dgm:spPr/>
    </dgm:pt>
    <dgm:pt modelId="{97F1C867-4C7A-45FC-9283-2A7E808BD49D}" type="pres">
      <dgm:prSet presAssocID="{8B4B750F-D3FA-4FE7-BE45-AB05721860B2}" presName="node" presStyleLbl="revTx" presStyleIdx="3" presStyleCnt="4">
        <dgm:presLayoutVars>
          <dgm:bulletEnabled val="1"/>
        </dgm:presLayoutVars>
      </dgm:prSet>
      <dgm:spPr/>
    </dgm:pt>
    <dgm:pt modelId="{E6574431-4BDF-4254-A402-EC1B86048ADF}" type="pres">
      <dgm:prSet presAssocID="{CD8D2A3F-EDEF-4919-90DB-D5B2356B5283}" presName="sibTrans" presStyleLbl="node1" presStyleIdx="3" presStyleCnt="4"/>
      <dgm:spPr/>
    </dgm:pt>
  </dgm:ptLst>
  <dgm:cxnLst>
    <dgm:cxn modelId="{752EAD03-FADF-4535-AF74-2C9FE019533E}" type="presOf" srcId="{799608F4-AFA5-44D3-BE44-6D666EC4D48F}" destId="{B5FB13FF-E053-443F-8FEF-235607383246}" srcOrd="0" destOrd="0" presId="urn:microsoft.com/office/officeart/2005/8/layout/cycle1"/>
    <dgm:cxn modelId="{2B33E105-D83A-4B44-89BC-D8C0FE8F23CD}" srcId="{799608F4-AFA5-44D3-BE44-6D666EC4D48F}" destId="{B65AE2F2-F4D5-4974-B0E9-AAE1E8280CF4}" srcOrd="2" destOrd="0" parTransId="{80800D8B-8BB1-4F80-AB5A-0B64D450C5A6}" sibTransId="{24E57954-D514-40C2-ADD2-134577D6ECB2}"/>
    <dgm:cxn modelId="{858A0F10-3694-4C7A-9D45-824C899FFC65}" type="presOf" srcId="{5B6AA2AF-39E2-4775-907B-A8E18B2D0EA5}" destId="{E9374509-0670-4CEB-85CE-12709CE4F14D}" srcOrd="0" destOrd="0" presId="urn:microsoft.com/office/officeart/2005/8/layout/cycle1"/>
    <dgm:cxn modelId="{DA53B638-7989-49C7-906A-46B621FB15C1}" type="presOf" srcId="{498886AE-44A2-4F61-8A47-AA869A34C0E1}" destId="{2256F7D9-B25E-462C-B813-B477B6C70E86}" srcOrd="0" destOrd="0" presId="urn:microsoft.com/office/officeart/2005/8/layout/cycle1"/>
    <dgm:cxn modelId="{751A5F3E-C087-4BAF-891E-6B686636DC88}" srcId="{799608F4-AFA5-44D3-BE44-6D666EC4D48F}" destId="{0B2022AA-87E3-456A-B0C2-53FAF75F4AD3}" srcOrd="0" destOrd="0" parTransId="{37846D76-CFE8-46E7-9C92-3D78AD5A1E5E}" sibTransId="{B761C10A-1642-40B1-8F1A-9379F9706621}"/>
    <dgm:cxn modelId="{6D54A03F-F3B2-4288-ADF9-A60B15C5B8DC}" type="presOf" srcId="{CD8D2A3F-EDEF-4919-90DB-D5B2356B5283}" destId="{E6574431-4BDF-4254-A402-EC1B86048ADF}" srcOrd="0" destOrd="0" presId="urn:microsoft.com/office/officeart/2005/8/layout/cycle1"/>
    <dgm:cxn modelId="{CB86CC3F-79F2-40EF-955B-D75B53AB8FB3}" type="presOf" srcId="{24E57954-D514-40C2-ADD2-134577D6ECB2}" destId="{87FF616D-89E9-4CB6-80D5-E2F2BC3637C2}" srcOrd="0" destOrd="0" presId="urn:microsoft.com/office/officeart/2005/8/layout/cycle1"/>
    <dgm:cxn modelId="{DE9A346D-BB08-4FBC-B9C8-805CE3823D5C}" type="presOf" srcId="{8B4B750F-D3FA-4FE7-BE45-AB05721860B2}" destId="{97F1C867-4C7A-45FC-9283-2A7E808BD49D}" srcOrd="0" destOrd="0" presId="urn:microsoft.com/office/officeart/2005/8/layout/cycle1"/>
    <dgm:cxn modelId="{E3037574-403A-499E-BC06-542EDE728913}" type="presOf" srcId="{B761C10A-1642-40B1-8F1A-9379F9706621}" destId="{91F6172C-142F-4F01-A5BF-FE143670C643}" srcOrd="0" destOrd="0" presId="urn:microsoft.com/office/officeart/2005/8/layout/cycle1"/>
    <dgm:cxn modelId="{DFAD57A7-85EA-452E-A363-70D1E695278C}" srcId="{799608F4-AFA5-44D3-BE44-6D666EC4D48F}" destId="{498886AE-44A2-4F61-8A47-AA869A34C0E1}" srcOrd="1" destOrd="0" parTransId="{C16E0FCF-E8FC-449A-AA5A-9E90628089CA}" sibTransId="{5B6AA2AF-39E2-4775-907B-A8E18B2D0EA5}"/>
    <dgm:cxn modelId="{09E1D7A8-75C3-4D27-B056-00C177AF2B03}" type="presOf" srcId="{0B2022AA-87E3-456A-B0C2-53FAF75F4AD3}" destId="{8B7FE793-AA9B-4AE0-A644-FE5B14EE7D05}" srcOrd="0" destOrd="0" presId="urn:microsoft.com/office/officeart/2005/8/layout/cycle1"/>
    <dgm:cxn modelId="{9C4261B1-4125-4282-AC3F-0BC47F07208C}" type="presOf" srcId="{B65AE2F2-F4D5-4974-B0E9-AAE1E8280CF4}" destId="{2ACEF988-BEE0-470E-ABF3-31B82AF513A6}" srcOrd="0" destOrd="0" presId="urn:microsoft.com/office/officeart/2005/8/layout/cycle1"/>
    <dgm:cxn modelId="{3C6C33EF-9ED4-4FEA-97ED-04643492BCCA}" srcId="{799608F4-AFA5-44D3-BE44-6D666EC4D48F}" destId="{8B4B750F-D3FA-4FE7-BE45-AB05721860B2}" srcOrd="3" destOrd="0" parTransId="{01C9E7FE-9D2E-4878-9514-C466BF64B2CF}" sibTransId="{CD8D2A3F-EDEF-4919-90DB-D5B2356B5283}"/>
    <dgm:cxn modelId="{134925C4-7F46-407F-8342-6D6B5ABF1A12}" type="presParOf" srcId="{B5FB13FF-E053-443F-8FEF-235607383246}" destId="{7E178789-1C85-465E-9EE2-54F5475215A8}" srcOrd="0" destOrd="0" presId="urn:microsoft.com/office/officeart/2005/8/layout/cycle1"/>
    <dgm:cxn modelId="{40B7869F-78EE-47F7-8A9F-0C913A631E2F}" type="presParOf" srcId="{B5FB13FF-E053-443F-8FEF-235607383246}" destId="{8B7FE793-AA9B-4AE0-A644-FE5B14EE7D05}" srcOrd="1" destOrd="0" presId="urn:microsoft.com/office/officeart/2005/8/layout/cycle1"/>
    <dgm:cxn modelId="{A86A7D6B-5BDB-4777-96AD-843246813AFA}" type="presParOf" srcId="{B5FB13FF-E053-443F-8FEF-235607383246}" destId="{91F6172C-142F-4F01-A5BF-FE143670C643}" srcOrd="2" destOrd="0" presId="urn:microsoft.com/office/officeart/2005/8/layout/cycle1"/>
    <dgm:cxn modelId="{8CB94EF3-37A8-46C9-96C9-118B9511A261}" type="presParOf" srcId="{B5FB13FF-E053-443F-8FEF-235607383246}" destId="{D4EEF3FE-2100-4182-8B0A-2C4456876F00}" srcOrd="3" destOrd="0" presId="urn:microsoft.com/office/officeart/2005/8/layout/cycle1"/>
    <dgm:cxn modelId="{1539D0AD-D34E-4EEF-9BF2-DD5CBA97509D}" type="presParOf" srcId="{B5FB13FF-E053-443F-8FEF-235607383246}" destId="{2256F7D9-B25E-462C-B813-B477B6C70E86}" srcOrd="4" destOrd="0" presId="urn:microsoft.com/office/officeart/2005/8/layout/cycle1"/>
    <dgm:cxn modelId="{54F9FFB8-3FA5-444F-9257-861E09A781B8}" type="presParOf" srcId="{B5FB13FF-E053-443F-8FEF-235607383246}" destId="{E9374509-0670-4CEB-85CE-12709CE4F14D}" srcOrd="5" destOrd="0" presId="urn:microsoft.com/office/officeart/2005/8/layout/cycle1"/>
    <dgm:cxn modelId="{0BBF917C-9836-4F7E-95D8-76406756A5AC}" type="presParOf" srcId="{B5FB13FF-E053-443F-8FEF-235607383246}" destId="{70275269-D05B-443D-84F8-E4D44DF0FA4C}" srcOrd="6" destOrd="0" presId="urn:microsoft.com/office/officeart/2005/8/layout/cycle1"/>
    <dgm:cxn modelId="{E2733BC7-74F6-4B91-9105-2529467DC2D3}" type="presParOf" srcId="{B5FB13FF-E053-443F-8FEF-235607383246}" destId="{2ACEF988-BEE0-470E-ABF3-31B82AF513A6}" srcOrd="7" destOrd="0" presId="urn:microsoft.com/office/officeart/2005/8/layout/cycle1"/>
    <dgm:cxn modelId="{6B2B3C6D-2F55-4719-9C02-2F92F4FCBFCA}" type="presParOf" srcId="{B5FB13FF-E053-443F-8FEF-235607383246}" destId="{87FF616D-89E9-4CB6-80D5-E2F2BC3637C2}" srcOrd="8" destOrd="0" presId="urn:microsoft.com/office/officeart/2005/8/layout/cycle1"/>
    <dgm:cxn modelId="{3B1746FE-D969-424F-B22F-D12931E1250D}" type="presParOf" srcId="{B5FB13FF-E053-443F-8FEF-235607383246}" destId="{D2418D11-58D2-48DC-B3E6-1817CFE70015}" srcOrd="9" destOrd="0" presId="urn:microsoft.com/office/officeart/2005/8/layout/cycle1"/>
    <dgm:cxn modelId="{80548E3B-CBD4-439F-B28A-1B928AB92538}" type="presParOf" srcId="{B5FB13FF-E053-443F-8FEF-235607383246}" destId="{97F1C867-4C7A-45FC-9283-2A7E808BD49D}" srcOrd="10" destOrd="0" presId="urn:microsoft.com/office/officeart/2005/8/layout/cycle1"/>
    <dgm:cxn modelId="{C0893ACB-A78C-4112-9D73-D2CC893A0A40}" type="presParOf" srcId="{B5FB13FF-E053-443F-8FEF-235607383246}" destId="{E6574431-4BDF-4254-A402-EC1B86048AD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C30E28-D96E-47DB-8950-CDAE71ABFED2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E49FD8F3-238F-4F89-9F28-E7B94E34C9C5}">
      <dgm:prSet phldrT="[Texte]" custT="1"/>
      <dgm:spPr/>
      <dgm:t>
        <a:bodyPr/>
        <a:lstStyle/>
        <a:p>
          <a:r>
            <a:rPr lang="fr-FR" sz="1800" dirty="0" err="1"/>
            <a:t>Intimacy</a:t>
          </a:r>
          <a:endParaRPr lang="fr-FR" sz="1800" dirty="0"/>
        </a:p>
      </dgm:t>
    </dgm:pt>
    <dgm:pt modelId="{E3CBD7BC-60CE-4768-8220-00AEB49AF54F}" type="parTrans" cxnId="{7A782A74-BEAF-4B6D-9F5C-9CB53403E7B5}">
      <dgm:prSet/>
      <dgm:spPr/>
      <dgm:t>
        <a:bodyPr/>
        <a:lstStyle/>
        <a:p>
          <a:endParaRPr lang="fr-FR" sz="1800"/>
        </a:p>
      </dgm:t>
    </dgm:pt>
    <dgm:pt modelId="{5F2B9EFA-0476-4621-A59F-A2AC4870B7F2}" type="sibTrans" cxnId="{7A782A74-BEAF-4B6D-9F5C-9CB53403E7B5}">
      <dgm:prSet/>
      <dgm:spPr/>
      <dgm:t>
        <a:bodyPr/>
        <a:lstStyle/>
        <a:p>
          <a:endParaRPr lang="fr-FR" sz="1800"/>
        </a:p>
      </dgm:t>
    </dgm:pt>
    <dgm:pt modelId="{C729A590-C23C-4D1F-ABE7-58012343CC32}">
      <dgm:prSet phldrT="[Texte]" custT="1"/>
      <dgm:spPr/>
      <dgm:t>
        <a:bodyPr/>
        <a:lstStyle/>
        <a:p>
          <a:r>
            <a:rPr lang="fr-FR" sz="1800" dirty="0" err="1"/>
            <a:t>Comfort</a:t>
          </a:r>
          <a:endParaRPr lang="fr-FR" sz="1800" dirty="0"/>
        </a:p>
      </dgm:t>
    </dgm:pt>
    <dgm:pt modelId="{CE87D8D1-122F-4157-9B05-0AEA24D785F9}" type="parTrans" cxnId="{6C2D6B89-156D-4401-855D-C58CFBD999BC}">
      <dgm:prSet/>
      <dgm:spPr/>
      <dgm:t>
        <a:bodyPr/>
        <a:lstStyle/>
        <a:p>
          <a:endParaRPr lang="fr-FR" sz="1800"/>
        </a:p>
      </dgm:t>
    </dgm:pt>
    <dgm:pt modelId="{CAC8EF2E-0957-40A8-A9CC-EE5072E194A0}" type="sibTrans" cxnId="{6C2D6B89-156D-4401-855D-C58CFBD999BC}">
      <dgm:prSet/>
      <dgm:spPr/>
      <dgm:t>
        <a:bodyPr/>
        <a:lstStyle/>
        <a:p>
          <a:endParaRPr lang="fr-FR" sz="1800"/>
        </a:p>
      </dgm:t>
    </dgm:pt>
    <dgm:pt modelId="{BC1D3085-F820-45CD-A0FA-AFCDAFECD348}">
      <dgm:prSet phldrT="[Texte]" custT="1"/>
      <dgm:spPr/>
      <dgm:t>
        <a:bodyPr/>
        <a:lstStyle/>
        <a:p>
          <a:r>
            <a:rPr lang="fr-FR" sz="1800" dirty="0"/>
            <a:t>Control</a:t>
          </a:r>
        </a:p>
      </dgm:t>
    </dgm:pt>
    <dgm:pt modelId="{C1D3B5FB-2412-45B2-A1C5-EB49224691B9}" type="parTrans" cxnId="{F67E6D8E-8EB8-41D0-8819-B07AD5D815A8}">
      <dgm:prSet/>
      <dgm:spPr/>
      <dgm:t>
        <a:bodyPr/>
        <a:lstStyle/>
        <a:p>
          <a:endParaRPr lang="fr-FR" sz="1800"/>
        </a:p>
      </dgm:t>
    </dgm:pt>
    <dgm:pt modelId="{D534A128-1415-4902-B4AD-F4F9C2A9556E}" type="sibTrans" cxnId="{F67E6D8E-8EB8-41D0-8819-B07AD5D815A8}">
      <dgm:prSet/>
      <dgm:spPr/>
      <dgm:t>
        <a:bodyPr/>
        <a:lstStyle/>
        <a:p>
          <a:endParaRPr lang="fr-FR" sz="1800"/>
        </a:p>
      </dgm:t>
    </dgm:pt>
    <dgm:pt modelId="{20193EAC-6CCC-4429-A541-FC2E518E5B66}">
      <dgm:prSet phldrT="[Texte]" custT="1"/>
      <dgm:spPr/>
      <dgm:t>
        <a:bodyPr/>
        <a:lstStyle/>
        <a:p>
          <a:r>
            <a:rPr lang="fr-FR" sz="1800" dirty="0" err="1"/>
            <a:t>Safety</a:t>
          </a:r>
          <a:endParaRPr lang="fr-FR" sz="1800" dirty="0"/>
        </a:p>
      </dgm:t>
    </dgm:pt>
    <dgm:pt modelId="{2627C1C7-FA5F-4E89-B213-2D1672947493}" type="parTrans" cxnId="{B11053EA-F146-4C51-B884-9221AA1BEDAB}">
      <dgm:prSet/>
      <dgm:spPr/>
      <dgm:t>
        <a:bodyPr/>
        <a:lstStyle/>
        <a:p>
          <a:endParaRPr lang="fr-FR" sz="1800"/>
        </a:p>
      </dgm:t>
    </dgm:pt>
    <dgm:pt modelId="{91669145-DA8E-4487-BDA4-00748E30D424}" type="sibTrans" cxnId="{B11053EA-F146-4C51-B884-9221AA1BEDAB}">
      <dgm:prSet/>
      <dgm:spPr/>
      <dgm:t>
        <a:bodyPr/>
        <a:lstStyle/>
        <a:p>
          <a:endParaRPr lang="fr-FR" sz="1800"/>
        </a:p>
      </dgm:t>
    </dgm:pt>
    <dgm:pt modelId="{2A9E5623-718B-41BF-9241-70B2B4DB2C4B}">
      <dgm:prSet phldrT="[Texte]" custT="1"/>
      <dgm:spPr/>
      <dgm:t>
        <a:bodyPr/>
        <a:lstStyle/>
        <a:p>
          <a:r>
            <a:rPr lang="fr-FR" sz="1800" dirty="0"/>
            <a:t>Access</a:t>
          </a:r>
        </a:p>
      </dgm:t>
    </dgm:pt>
    <dgm:pt modelId="{EDDB9089-35E5-43B6-8514-D017D75E2B51}" type="parTrans" cxnId="{B78BB9DF-CD43-4DF8-977C-B1009ABD1189}">
      <dgm:prSet/>
      <dgm:spPr/>
      <dgm:t>
        <a:bodyPr/>
        <a:lstStyle/>
        <a:p>
          <a:endParaRPr lang="fr-FR" sz="1800"/>
        </a:p>
      </dgm:t>
    </dgm:pt>
    <dgm:pt modelId="{F08D3B90-E5C0-4B81-9861-5EBA5B6E3A1F}" type="sibTrans" cxnId="{B78BB9DF-CD43-4DF8-977C-B1009ABD1189}">
      <dgm:prSet/>
      <dgm:spPr/>
      <dgm:t>
        <a:bodyPr/>
        <a:lstStyle/>
        <a:p>
          <a:endParaRPr lang="fr-FR" sz="1800"/>
        </a:p>
      </dgm:t>
    </dgm:pt>
    <dgm:pt modelId="{4AFCCD4B-6052-4E03-AA31-B93482227C5C}">
      <dgm:prSet phldrT="[Texte]" custT="1"/>
      <dgm:spPr/>
      <dgm:t>
        <a:bodyPr/>
        <a:lstStyle/>
        <a:p>
          <a:r>
            <a:rPr lang="fr-FR" sz="1800" dirty="0" err="1"/>
            <a:t>Behavioral</a:t>
          </a:r>
          <a:r>
            <a:rPr lang="fr-FR" sz="1800" dirty="0"/>
            <a:t> </a:t>
          </a:r>
          <a:r>
            <a:rPr lang="fr-FR" sz="1800" dirty="0" err="1"/>
            <a:t>Revolution</a:t>
          </a:r>
          <a:endParaRPr lang="fr-FR" sz="1800" dirty="0"/>
        </a:p>
      </dgm:t>
    </dgm:pt>
    <dgm:pt modelId="{A8A51EE4-6621-46DE-A304-D53FBF90B72F}" type="parTrans" cxnId="{B4F3C311-2345-4330-87C1-BF6DEE599F17}">
      <dgm:prSet/>
      <dgm:spPr/>
      <dgm:t>
        <a:bodyPr/>
        <a:lstStyle/>
        <a:p>
          <a:endParaRPr lang="fr-FR" sz="1800"/>
        </a:p>
      </dgm:t>
    </dgm:pt>
    <dgm:pt modelId="{5E176DBF-2BEB-4A5D-837C-455403ADA07B}" type="sibTrans" cxnId="{B4F3C311-2345-4330-87C1-BF6DEE599F17}">
      <dgm:prSet/>
      <dgm:spPr/>
      <dgm:t>
        <a:bodyPr/>
        <a:lstStyle/>
        <a:p>
          <a:endParaRPr lang="fr-FR" sz="1800"/>
        </a:p>
      </dgm:t>
    </dgm:pt>
    <dgm:pt modelId="{0722BC49-1E2D-4C6F-9A1E-108570F21454}">
      <dgm:prSet phldrT="[Texte]" custT="1"/>
      <dgm:spPr/>
      <dgm:t>
        <a:bodyPr/>
        <a:lstStyle/>
        <a:p>
          <a:r>
            <a:rPr lang="fr-FR" sz="1800" dirty="0"/>
            <a:t>Stress </a:t>
          </a:r>
          <a:r>
            <a:rPr lang="fr-FR" sz="1800" dirty="0" err="1"/>
            <a:t>level</a:t>
          </a:r>
          <a:endParaRPr lang="fr-FR" sz="1800" dirty="0"/>
        </a:p>
      </dgm:t>
    </dgm:pt>
    <dgm:pt modelId="{A131409F-A609-4DFE-9FBB-105DEC9B2E70}" type="parTrans" cxnId="{9EA0E792-E45F-4FA8-8C4F-F2193311CFB7}">
      <dgm:prSet/>
      <dgm:spPr/>
      <dgm:t>
        <a:bodyPr/>
        <a:lstStyle/>
        <a:p>
          <a:endParaRPr lang="fr-FR" sz="1800"/>
        </a:p>
      </dgm:t>
    </dgm:pt>
    <dgm:pt modelId="{60830B34-21F5-4D35-92FC-9B68A73C6BBC}" type="sibTrans" cxnId="{9EA0E792-E45F-4FA8-8C4F-F2193311CFB7}">
      <dgm:prSet/>
      <dgm:spPr/>
      <dgm:t>
        <a:bodyPr/>
        <a:lstStyle/>
        <a:p>
          <a:endParaRPr lang="fr-FR" sz="1800"/>
        </a:p>
      </dgm:t>
    </dgm:pt>
    <dgm:pt modelId="{3CF95CFC-2F16-48C4-8272-29986295BA71}" type="pres">
      <dgm:prSet presAssocID="{69C30E28-D96E-47DB-8950-CDAE71ABFED2}" presName="linear" presStyleCnt="0">
        <dgm:presLayoutVars>
          <dgm:dir/>
          <dgm:animLvl val="lvl"/>
          <dgm:resizeHandles val="exact"/>
        </dgm:presLayoutVars>
      </dgm:prSet>
      <dgm:spPr/>
    </dgm:pt>
    <dgm:pt modelId="{A2BAA4EE-5858-475B-93D8-F3FD4E86A548}" type="pres">
      <dgm:prSet presAssocID="{4AFCCD4B-6052-4E03-AA31-B93482227C5C}" presName="parentLin" presStyleCnt="0"/>
      <dgm:spPr/>
    </dgm:pt>
    <dgm:pt modelId="{7E76BD9D-E655-4434-8943-1E0DF9C164AC}" type="pres">
      <dgm:prSet presAssocID="{4AFCCD4B-6052-4E03-AA31-B93482227C5C}" presName="parentLeftMargin" presStyleLbl="node1" presStyleIdx="0" presStyleCnt="7"/>
      <dgm:spPr/>
    </dgm:pt>
    <dgm:pt modelId="{6D49A9EE-F7F8-4F75-A82A-99469C9AEEF1}" type="pres">
      <dgm:prSet presAssocID="{4AFCCD4B-6052-4E03-AA31-B93482227C5C}" presName="parentText" presStyleLbl="node1" presStyleIdx="0" presStyleCnt="7" custScaleX="115312">
        <dgm:presLayoutVars>
          <dgm:chMax val="0"/>
          <dgm:bulletEnabled val="1"/>
        </dgm:presLayoutVars>
      </dgm:prSet>
      <dgm:spPr/>
    </dgm:pt>
    <dgm:pt modelId="{2C540C58-1B32-403B-81DB-7A0A57C527DC}" type="pres">
      <dgm:prSet presAssocID="{4AFCCD4B-6052-4E03-AA31-B93482227C5C}" presName="negativeSpace" presStyleCnt="0"/>
      <dgm:spPr/>
    </dgm:pt>
    <dgm:pt modelId="{80C8C13C-43B0-485A-A40C-EFE3F3660239}" type="pres">
      <dgm:prSet presAssocID="{4AFCCD4B-6052-4E03-AA31-B93482227C5C}" presName="childText" presStyleLbl="conFgAcc1" presStyleIdx="0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  <dgm:pt modelId="{905E99F2-1525-40FA-A8E4-7D63A9338DD9}" type="pres">
      <dgm:prSet presAssocID="{5E176DBF-2BEB-4A5D-837C-455403ADA07B}" presName="spaceBetweenRectangles" presStyleCnt="0"/>
      <dgm:spPr/>
    </dgm:pt>
    <dgm:pt modelId="{64D912C8-7406-4827-B74E-F135539922EA}" type="pres">
      <dgm:prSet presAssocID="{E49FD8F3-238F-4F89-9F28-E7B94E34C9C5}" presName="parentLin" presStyleCnt="0"/>
      <dgm:spPr/>
    </dgm:pt>
    <dgm:pt modelId="{0B92DA63-E4FD-4CA5-B42D-A8DAE70EAAE7}" type="pres">
      <dgm:prSet presAssocID="{E49FD8F3-238F-4F89-9F28-E7B94E34C9C5}" presName="parentLeftMargin" presStyleLbl="node1" presStyleIdx="0" presStyleCnt="7"/>
      <dgm:spPr/>
    </dgm:pt>
    <dgm:pt modelId="{CAB2A4A5-0F34-44CD-921D-FCE4BAA18F67}" type="pres">
      <dgm:prSet presAssocID="{E49FD8F3-238F-4F89-9F28-E7B94E34C9C5}" presName="parentText" presStyleLbl="node1" presStyleIdx="1" presStyleCnt="7" custScaleX="115478">
        <dgm:presLayoutVars>
          <dgm:chMax val="0"/>
          <dgm:bulletEnabled val="1"/>
        </dgm:presLayoutVars>
      </dgm:prSet>
      <dgm:spPr/>
    </dgm:pt>
    <dgm:pt modelId="{427EC5E4-F690-4BD2-9D4F-B43370B3FCCF}" type="pres">
      <dgm:prSet presAssocID="{E49FD8F3-238F-4F89-9F28-E7B94E34C9C5}" presName="negativeSpace" presStyleCnt="0"/>
      <dgm:spPr/>
    </dgm:pt>
    <dgm:pt modelId="{FBD97E4E-ABA7-4978-8F2A-DE014FBA67D2}" type="pres">
      <dgm:prSet presAssocID="{E49FD8F3-238F-4F89-9F28-E7B94E34C9C5}" presName="childText" presStyleLbl="conFgAcc1" presStyleIdx="1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  <dgm:pt modelId="{10C20648-C60F-4A26-AC87-0CF1E6556448}" type="pres">
      <dgm:prSet presAssocID="{5F2B9EFA-0476-4621-A59F-A2AC4870B7F2}" presName="spaceBetweenRectangles" presStyleCnt="0"/>
      <dgm:spPr/>
    </dgm:pt>
    <dgm:pt modelId="{96317BB8-25C9-45B7-843B-3CAEED016A9D}" type="pres">
      <dgm:prSet presAssocID="{C729A590-C23C-4D1F-ABE7-58012343CC32}" presName="parentLin" presStyleCnt="0"/>
      <dgm:spPr/>
    </dgm:pt>
    <dgm:pt modelId="{F3F27CE8-0837-4D22-9DB1-3E0922231CFF}" type="pres">
      <dgm:prSet presAssocID="{C729A590-C23C-4D1F-ABE7-58012343CC32}" presName="parentLeftMargin" presStyleLbl="node1" presStyleIdx="1" presStyleCnt="7"/>
      <dgm:spPr/>
    </dgm:pt>
    <dgm:pt modelId="{EA3E41A1-3037-4149-AA20-737CE330BEAA}" type="pres">
      <dgm:prSet presAssocID="{C729A590-C23C-4D1F-ABE7-58012343CC32}" presName="parentText" presStyleLbl="node1" presStyleIdx="2" presStyleCnt="7" custScaleX="115478">
        <dgm:presLayoutVars>
          <dgm:chMax val="0"/>
          <dgm:bulletEnabled val="1"/>
        </dgm:presLayoutVars>
      </dgm:prSet>
      <dgm:spPr/>
    </dgm:pt>
    <dgm:pt modelId="{D63B1E7F-3DB9-4DA4-A89D-BF85B0864337}" type="pres">
      <dgm:prSet presAssocID="{C729A590-C23C-4D1F-ABE7-58012343CC32}" presName="negativeSpace" presStyleCnt="0"/>
      <dgm:spPr/>
    </dgm:pt>
    <dgm:pt modelId="{4E763633-CDF7-40E5-8C81-9D98A3279FB6}" type="pres">
      <dgm:prSet presAssocID="{C729A590-C23C-4D1F-ABE7-58012343CC32}" presName="childText" presStyleLbl="conFgAcc1" presStyleIdx="2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  <dgm:pt modelId="{A6287B9C-8167-4376-AE59-25EC5197D867}" type="pres">
      <dgm:prSet presAssocID="{CAC8EF2E-0957-40A8-A9CC-EE5072E194A0}" presName="spaceBetweenRectangles" presStyleCnt="0"/>
      <dgm:spPr/>
    </dgm:pt>
    <dgm:pt modelId="{2C670A56-BE93-4F6B-8B82-DDF73AD7B183}" type="pres">
      <dgm:prSet presAssocID="{BC1D3085-F820-45CD-A0FA-AFCDAFECD348}" presName="parentLin" presStyleCnt="0"/>
      <dgm:spPr/>
    </dgm:pt>
    <dgm:pt modelId="{EE877A50-204A-4006-8DE4-05CF5787706F}" type="pres">
      <dgm:prSet presAssocID="{BC1D3085-F820-45CD-A0FA-AFCDAFECD348}" presName="parentLeftMargin" presStyleLbl="node1" presStyleIdx="2" presStyleCnt="7"/>
      <dgm:spPr/>
    </dgm:pt>
    <dgm:pt modelId="{A1CA9DFD-8A52-473D-A0C4-A60D1A51F103}" type="pres">
      <dgm:prSet presAssocID="{BC1D3085-F820-45CD-A0FA-AFCDAFECD348}" presName="parentText" presStyleLbl="node1" presStyleIdx="3" presStyleCnt="7" custScaleX="115478">
        <dgm:presLayoutVars>
          <dgm:chMax val="0"/>
          <dgm:bulletEnabled val="1"/>
        </dgm:presLayoutVars>
      </dgm:prSet>
      <dgm:spPr/>
    </dgm:pt>
    <dgm:pt modelId="{DD6EBCBD-5B98-40A7-AE10-2DEAD12A941E}" type="pres">
      <dgm:prSet presAssocID="{BC1D3085-F820-45CD-A0FA-AFCDAFECD348}" presName="negativeSpace" presStyleCnt="0"/>
      <dgm:spPr/>
    </dgm:pt>
    <dgm:pt modelId="{EAD20482-7793-4754-80AB-6B44FFED94A4}" type="pres">
      <dgm:prSet presAssocID="{BC1D3085-F820-45CD-A0FA-AFCDAFECD348}" presName="childText" presStyleLbl="conFgAcc1" presStyleIdx="3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  <dgm:pt modelId="{341838BE-323A-4EF8-8678-FD25510BFC41}" type="pres">
      <dgm:prSet presAssocID="{D534A128-1415-4902-B4AD-F4F9C2A9556E}" presName="spaceBetweenRectangles" presStyleCnt="0"/>
      <dgm:spPr/>
    </dgm:pt>
    <dgm:pt modelId="{B537BE1F-10C7-4F2D-8033-0C4EBB14E8D1}" type="pres">
      <dgm:prSet presAssocID="{20193EAC-6CCC-4429-A541-FC2E518E5B66}" presName="parentLin" presStyleCnt="0"/>
      <dgm:spPr/>
    </dgm:pt>
    <dgm:pt modelId="{242D444D-9D7B-4D2F-A441-7B1FAECCD374}" type="pres">
      <dgm:prSet presAssocID="{20193EAC-6CCC-4429-A541-FC2E518E5B66}" presName="parentLeftMargin" presStyleLbl="node1" presStyleIdx="3" presStyleCnt="7"/>
      <dgm:spPr/>
    </dgm:pt>
    <dgm:pt modelId="{F727385C-D1D1-41EA-AB98-A31DC6046F02}" type="pres">
      <dgm:prSet presAssocID="{20193EAC-6CCC-4429-A541-FC2E518E5B66}" presName="parentText" presStyleLbl="node1" presStyleIdx="4" presStyleCnt="7" custScaleX="115478">
        <dgm:presLayoutVars>
          <dgm:chMax val="0"/>
          <dgm:bulletEnabled val="1"/>
        </dgm:presLayoutVars>
      </dgm:prSet>
      <dgm:spPr/>
    </dgm:pt>
    <dgm:pt modelId="{1947A9EA-C2D3-42A4-8912-8AC98EAB8605}" type="pres">
      <dgm:prSet presAssocID="{20193EAC-6CCC-4429-A541-FC2E518E5B66}" presName="negativeSpace" presStyleCnt="0"/>
      <dgm:spPr/>
    </dgm:pt>
    <dgm:pt modelId="{5C802589-CAA8-4167-B3AC-AE67B009D00B}" type="pres">
      <dgm:prSet presAssocID="{20193EAC-6CCC-4429-A541-FC2E518E5B66}" presName="childText" presStyleLbl="conFgAcc1" presStyleIdx="4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  <dgm:pt modelId="{DF046029-2204-4164-B5F6-0D9AA48A8242}" type="pres">
      <dgm:prSet presAssocID="{91669145-DA8E-4487-BDA4-00748E30D424}" presName="spaceBetweenRectangles" presStyleCnt="0"/>
      <dgm:spPr/>
    </dgm:pt>
    <dgm:pt modelId="{C6437971-7020-42EB-99A8-20F681045FBC}" type="pres">
      <dgm:prSet presAssocID="{2A9E5623-718B-41BF-9241-70B2B4DB2C4B}" presName="parentLin" presStyleCnt="0"/>
      <dgm:spPr/>
    </dgm:pt>
    <dgm:pt modelId="{2691C3C7-25E2-4BDA-AB6E-B1DCD1531394}" type="pres">
      <dgm:prSet presAssocID="{2A9E5623-718B-41BF-9241-70B2B4DB2C4B}" presName="parentLeftMargin" presStyleLbl="node1" presStyleIdx="4" presStyleCnt="7"/>
      <dgm:spPr/>
    </dgm:pt>
    <dgm:pt modelId="{36021179-AEDD-4312-B730-9E04DFDF1B17}" type="pres">
      <dgm:prSet presAssocID="{2A9E5623-718B-41BF-9241-70B2B4DB2C4B}" presName="parentText" presStyleLbl="node1" presStyleIdx="5" presStyleCnt="7" custScaleX="115478">
        <dgm:presLayoutVars>
          <dgm:chMax val="0"/>
          <dgm:bulletEnabled val="1"/>
        </dgm:presLayoutVars>
      </dgm:prSet>
      <dgm:spPr/>
    </dgm:pt>
    <dgm:pt modelId="{D42C70D2-828F-4EFA-8962-E0084F8CA33D}" type="pres">
      <dgm:prSet presAssocID="{2A9E5623-718B-41BF-9241-70B2B4DB2C4B}" presName="negativeSpace" presStyleCnt="0"/>
      <dgm:spPr/>
    </dgm:pt>
    <dgm:pt modelId="{27AB9B97-7207-444D-AA72-E936DB7E469C}" type="pres">
      <dgm:prSet presAssocID="{2A9E5623-718B-41BF-9241-70B2B4DB2C4B}" presName="childText" presStyleLbl="conFgAcc1" presStyleIdx="5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  <dgm:pt modelId="{4DCA4054-03E1-4D21-BAA2-765F965BA6C0}" type="pres">
      <dgm:prSet presAssocID="{F08D3B90-E5C0-4B81-9861-5EBA5B6E3A1F}" presName="spaceBetweenRectangles" presStyleCnt="0"/>
      <dgm:spPr/>
    </dgm:pt>
    <dgm:pt modelId="{2BF5FC00-4C49-40EF-AD5F-9042C999F7CD}" type="pres">
      <dgm:prSet presAssocID="{0722BC49-1E2D-4C6F-9A1E-108570F21454}" presName="parentLin" presStyleCnt="0"/>
      <dgm:spPr/>
    </dgm:pt>
    <dgm:pt modelId="{372EE21F-6DF1-4465-A297-F1FC94DDBAB9}" type="pres">
      <dgm:prSet presAssocID="{0722BC49-1E2D-4C6F-9A1E-108570F21454}" presName="parentLeftMargin" presStyleLbl="node1" presStyleIdx="5" presStyleCnt="7"/>
      <dgm:spPr/>
    </dgm:pt>
    <dgm:pt modelId="{B21E7257-5C66-43CE-9330-3E9D2481D1D8}" type="pres">
      <dgm:prSet presAssocID="{0722BC49-1E2D-4C6F-9A1E-108570F21454}" presName="parentText" presStyleLbl="node1" presStyleIdx="6" presStyleCnt="7" custScaleX="115478">
        <dgm:presLayoutVars>
          <dgm:chMax val="0"/>
          <dgm:bulletEnabled val="1"/>
        </dgm:presLayoutVars>
      </dgm:prSet>
      <dgm:spPr/>
    </dgm:pt>
    <dgm:pt modelId="{65981BBF-D699-4843-82F8-675E797BC1F7}" type="pres">
      <dgm:prSet presAssocID="{0722BC49-1E2D-4C6F-9A1E-108570F21454}" presName="negativeSpace" presStyleCnt="0"/>
      <dgm:spPr/>
    </dgm:pt>
    <dgm:pt modelId="{08DC4AEB-B050-447D-8710-9966B542781C}" type="pres">
      <dgm:prSet presAssocID="{0722BC49-1E2D-4C6F-9A1E-108570F21454}" presName="childText" presStyleLbl="conFgAcc1" presStyleIdx="6" presStyleCnt="7">
        <dgm:presLayoutVars>
          <dgm:bulletEnabled val="1"/>
        </dgm:presLayoutVars>
      </dgm:prSet>
      <dgm:spPr>
        <a:solidFill>
          <a:srgbClr val="BA6A8F">
            <a:alpha val="90000"/>
          </a:srgbClr>
        </a:solidFill>
      </dgm:spPr>
    </dgm:pt>
  </dgm:ptLst>
  <dgm:cxnLst>
    <dgm:cxn modelId="{195C5F05-544B-4BC1-862F-919E78C54910}" type="presOf" srcId="{0722BC49-1E2D-4C6F-9A1E-108570F21454}" destId="{B21E7257-5C66-43CE-9330-3E9D2481D1D8}" srcOrd="1" destOrd="0" presId="urn:microsoft.com/office/officeart/2005/8/layout/list1"/>
    <dgm:cxn modelId="{B4F3C311-2345-4330-87C1-BF6DEE599F17}" srcId="{69C30E28-D96E-47DB-8950-CDAE71ABFED2}" destId="{4AFCCD4B-6052-4E03-AA31-B93482227C5C}" srcOrd="0" destOrd="0" parTransId="{A8A51EE4-6621-46DE-A304-D53FBF90B72F}" sibTransId="{5E176DBF-2BEB-4A5D-837C-455403ADA07B}"/>
    <dgm:cxn modelId="{9E698716-4ED9-4DF1-9206-B77F044701A3}" type="presOf" srcId="{E49FD8F3-238F-4F89-9F28-E7B94E34C9C5}" destId="{CAB2A4A5-0F34-44CD-921D-FCE4BAA18F67}" srcOrd="1" destOrd="0" presId="urn:microsoft.com/office/officeart/2005/8/layout/list1"/>
    <dgm:cxn modelId="{F55C0C20-55B1-47DD-B5A3-00C7FC805CF2}" type="presOf" srcId="{C729A590-C23C-4D1F-ABE7-58012343CC32}" destId="{F3F27CE8-0837-4D22-9DB1-3E0922231CFF}" srcOrd="0" destOrd="0" presId="urn:microsoft.com/office/officeart/2005/8/layout/list1"/>
    <dgm:cxn modelId="{06729026-2AAD-44DA-840E-31BC507266BA}" type="presOf" srcId="{2A9E5623-718B-41BF-9241-70B2B4DB2C4B}" destId="{2691C3C7-25E2-4BDA-AB6E-B1DCD1531394}" srcOrd="0" destOrd="0" presId="urn:microsoft.com/office/officeart/2005/8/layout/list1"/>
    <dgm:cxn modelId="{5288D528-FF1B-4C7F-82E5-1DE773F5E04F}" type="presOf" srcId="{69C30E28-D96E-47DB-8950-CDAE71ABFED2}" destId="{3CF95CFC-2F16-48C4-8272-29986295BA71}" srcOrd="0" destOrd="0" presId="urn:microsoft.com/office/officeart/2005/8/layout/list1"/>
    <dgm:cxn modelId="{0E754836-6CDA-4611-BB19-E8D8F5E6289F}" type="presOf" srcId="{0722BC49-1E2D-4C6F-9A1E-108570F21454}" destId="{372EE21F-6DF1-4465-A297-F1FC94DDBAB9}" srcOrd="0" destOrd="0" presId="urn:microsoft.com/office/officeart/2005/8/layout/list1"/>
    <dgm:cxn modelId="{7A782A74-BEAF-4B6D-9F5C-9CB53403E7B5}" srcId="{69C30E28-D96E-47DB-8950-CDAE71ABFED2}" destId="{E49FD8F3-238F-4F89-9F28-E7B94E34C9C5}" srcOrd="1" destOrd="0" parTransId="{E3CBD7BC-60CE-4768-8220-00AEB49AF54F}" sibTransId="{5F2B9EFA-0476-4621-A59F-A2AC4870B7F2}"/>
    <dgm:cxn modelId="{A98ADC86-8969-417A-8ADE-C2E2B24A4D75}" type="presOf" srcId="{4AFCCD4B-6052-4E03-AA31-B93482227C5C}" destId="{6D49A9EE-F7F8-4F75-A82A-99469C9AEEF1}" srcOrd="1" destOrd="0" presId="urn:microsoft.com/office/officeart/2005/8/layout/list1"/>
    <dgm:cxn modelId="{6C2D6B89-156D-4401-855D-C58CFBD999BC}" srcId="{69C30E28-D96E-47DB-8950-CDAE71ABFED2}" destId="{C729A590-C23C-4D1F-ABE7-58012343CC32}" srcOrd="2" destOrd="0" parTransId="{CE87D8D1-122F-4157-9B05-0AEA24D785F9}" sibTransId="{CAC8EF2E-0957-40A8-A9CC-EE5072E194A0}"/>
    <dgm:cxn modelId="{F67E6D8E-8EB8-41D0-8819-B07AD5D815A8}" srcId="{69C30E28-D96E-47DB-8950-CDAE71ABFED2}" destId="{BC1D3085-F820-45CD-A0FA-AFCDAFECD348}" srcOrd="3" destOrd="0" parTransId="{C1D3B5FB-2412-45B2-A1C5-EB49224691B9}" sibTransId="{D534A128-1415-4902-B4AD-F4F9C2A9556E}"/>
    <dgm:cxn modelId="{9EA0E792-E45F-4FA8-8C4F-F2193311CFB7}" srcId="{69C30E28-D96E-47DB-8950-CDAE71ABFED2}" destId="{0722BC49-1E2D-4C6F-9A1E-108570F21454}" srcOrd="6" destOrd="0" parTransId="{A131409F-A609-4DFE-9FBB-105DEC9B2E70}" sibTransId="{60830B34-21F5-4D35-92FC-9B68A73C6BBC}"/>
    <dgm:cxn modelId="{5F2FF7A6-B82A-4A1C-923D-73C6165CD4F5}" type="presOf" srcId="{20193EAC-6CCC-4429-A541-FC2E518E5B66}" destId="{242D444D-9D7B-4D2F-A441-7B1FAECCD374}" srcOrd="0" destOrd="0" presId="urn:microsoft.com/office/officeart/2005/8/layout/list1"/>
    <dgm:cxn modelId="{5043F3AB-54E9-4392-8DDD-66BF285775A2}" type="presOf" srcId="{4AFCCD4B-6052-4E03-AA31-B93482227C5C}" destId="{7E76BD9D-E655-4434-8943-1E0DF9C164AC}" srcOrd="0" destOrd="0" presId="urn:microsoft.com/office/officeart/2005/8/layout/list1"/>
    <dgm:cxn modelId="{9BCBDEB2-5151-4EEF-B9E6-8B8253464E2A}" type="presOf" srcId="{E49FD8F3-238F-4F89-9F28-E7B94E34C9C5}" destId="{0B92DA63-E4FD-4CA5-B42D-A8DAE70EAAE7}" srcOrd="0" destOrd="0" presId="urn:microsoft.com/office/officeart/2005/8/layout/list1"/>
    <dgm:cxn modelId="{1EA2BDB8-D62B-4433-AA47-836EE61E54BB}" type="presOf" srcId="{BC1D3085-F820-45CD-A0FA-AFCDAFECD348}" destId="{EE877A50-204A-4006-8DE4-05CF5787706F}" srcOrd="0" destOrd="0" presId="urn:microsoft.com/office/officeart/2005/8/layout/list1"/>
    <dgm:cxn modelId="{74B205D1-A079-4D51-9F00-C69F8778E40F}" type="presOf" srcId="{C729A590-C23C-4D1F-ABE7-58012343CC32}" destId="{EA3E41A1-3037-4149-AA20-737CE330BEAA}" srcOrd="1" destOrd="0" presId="urn:microsoft.com/office/officeart/2005/8/layout/list1"/>
    <dgm:cxn modelId="{1F4DD2D7-12C6-438F-B009-558CA60610FA}" type="presOf" srcId="{BC1D3085-F820-45CD-A0FA-AFCDAFECD348}" destId="{A1CA9DFD-8A52-473D-A0C4-A60D1A51F103}" srcOrd="1" destOrd="0" presId="urn:microsoft.com/office/officeart/2005/8/layout/list1"/>
    <dgm:cxn modelId="{91AEE2DA-372E-4960-896E-F1A45A7D0958}" type="presOf" srcId="{20193EAC-6CCC-4429-A541-FC2E518E5B66}" destId="{F727385C-D1D1-41EA-AB98-A31DC6046F02}" srcOrd="1" destOrd="0" presId="urn:microsoft.com/office/officeart/2005/8/layout/list1"/>
    <dgm:cxn modelId="{B78BB9DF-CD43-4DF8-977C-B1009ABD1189}" srcId="{69C30E28-D96E-47DB-8950-CDAE71ABFED2}" destId="{2A9E5623-718B-41BF-9241-70B2B4DB2C4B}" srcOrd="5" destOrd="0" parTransId="{EDDB9089-35E5-43B6-8514-D017D75E2B51}" sibTransId="{F08D3B90-E5C0-4B81-9861-5EBA5B6E3A1F}"/>
    <dgm:cxn modelId="{B11053EA-F146-4C51-B884-9221AA1BEDAB}" srcId="{69C30E28-D96E-47DB-8950-CDAE71ABFED2}" destId="{20193EAC-6CCC-4429-A541-FC2E518E5B66}" srcOrd="4" destOrd="0" parTransId="{2627C1C7-FA5F-4E89-B213-2D1672947493}" sibTransId="{91669145-DA8E-4487-BDA4-00748E30D424}"/>
    <dgm:cxn modelId="{9A6B50F2-10F6-4372-AECA-6ACBC2E0561E}" type="presOf" srcId="{2A9E5623-718B-41BF-9241-70B2B4DB2C4B}" destId="{36021179-AEDD-4312-B730-9E04DFDF1B17}" srcOrd="1" destOrd="0" presId="urn:microsoft.com/office/officeart/2005/8/layout/list1"/>
    <dgm:cxn modelId="{1069C782-C151-4D96-8EF2-F74CEC0607E5}" type="presParOf" srcId="{3CF95CFC-2F16-48C4-8272-29986295BA71}" destId="{A2BAA4EE-5858-475B-93D8-F3FD4E86A548}" srcOrd="0" destOrd="0" presId="urn:microsoft.com/office/officeart/2005/8/layout/list1"/>
    <dgm:cxn modelId="{CAF522CA-2289-4A2B-B16C-AD1300D19B92}" type="presParOf" srcId="{A2BAA4EE-5858-475B-93D8-F3FD4E86A548}" destId="{7E76BD9D-E655-4434-8943-1E0DF9C164AC}" srcOrd="0" destOrd="0" presId="urn:microsoft.com/office/officeart/2005/8/layout/list1"/>
    <dgm:cxn modelId="{53BB0DA3-6937-4850-9854-48A1FA1119A0}" type="presParOf" srcId="{A2BAA4EE-5858-475B-93D8-F3FD4E86A548}" destId="{6D49A9EE-F7F8-4F75-A82A-99469C9AEEF1}" srcOrd="1" destOrd="0" presId="urn:microsoft.com/office/officeart/2005/8/layout/list1"/>
    <dgm:cxn modelId="{2FA5D91E-46F4-4DD1-B388-7FB603B945D9}" type="presParOf" srcId="{3CF95CFC-2F16-48C4-8272-29986295BA71}" destId="{2C540C58-1B32-403B-81DB-7A0A57C527DC}" srcOrd="1" destOrd="0" presId="urn:microsoft.com/office/officeart/2005/8/layout/list1"/>
    <dgm:cxn modelId="{F79F029A-5963-4AA8-BE7D-F1A4B70DB146}" type="presParOf" srcId="{3CF95CFC-2F16-48C4-8272-29986295BA71}" destId="{80C8C13C-43B0-485A-A40C-EFE3F3660239}" srcOrd="2" destOrd="0" presId="urn:microsoft.com/office/officeart/2005/8/layout/list1"/>
    <dgm:cxn modelId="{24CDBE3A-8F3A-4844-9F2F-2B7113ED7C43}" type="presParOf" srcId="{3CF95CFC-2F16-48C4-8272-29986295BA71}" destId="{905E99F2-1525-40FA-A8E4-7D63A9338DD9}" srcOrd="3" destOrd="0" presId="urn:microsoft.com/office/officeart/2005/8/layout/list1"/>
    <dgm:cxn modelId="{4862E148-4CD7-4BB6-87CE-330E7551B978}" type="presParOf" srcId="{3CF95CFC-2F16-48C4-8272-29986295BA71}" destId="{64D912C8-7406-4827-B74E-F135539922EA}" srcOrd="4" destOrd="0" presId="urn:microsoft.com/office/officeart/2005/8/layout/list1"/>
    <dgm:cxn modelId="{DC7347CF-F1F1-47DB-9C29-9F03CA89B4C9}" type="presParOf" srcId="{64D912C8-7406-4827-B74E-F135539922EA}" destId="{0B92DA63-E4FD-4CA5-B42D-A8DAE70EAAE7}" srcOrd="0" destOrd="0" presId="urn:microsoft.com/office/officeart/2005/8/layout/list1"/>
    <dgm:cxn modelId="{713D6CCF-7985-4765-865D-94611CA7C5E5}" type="presParOf" srcId="{64D912C8-7406-4827-B74E-F135539922EA}" destId="{CAB2A4A5-0F34-44CD-921D-FCE4BAA18F67}" srcOrd="1" destOrd="0" presId="urn:microsoft.com/office/officeart/2005/8/layout/list1"/>
    <dgm:cxn modelId="{4E5E6C2D-B76B-4570-9668-B47FB817770C}" type="presParOf" srcId="{3CF95CFC-2F16-48C4-8272-29986295BA71}" destId="{427EC5E4-F690-4BD2-9D4F-B43370B3FCCF}" srcOrd="5" destOrd="0" presId="urn:microsoft.com/office/officeart/2005/8/layout/list1"/>
    <dgm:cxn modelId="{5EB37492-D890-4DDE-966D-098D6A6848C9}" type="presParOf" srcId="{3CF95CFC-2F16-48C4-8272-29986295BA71}" destId="{FBD97E4E-ABA7-4978-8F2A-DE014FBA67D2}" srcOrd="6" destOrd="0" presId="urn:microsoft.com/office/officeart/2005/8/layout/list1"/>
    <dgm:cxn modelId="{03ADB001-E279-4349-B228-6FF0E6778FED}" type="presParOf" srcId="{3CF95CFC-2F16-48C4-8272-29986295BA71}" destId="{10C20648-C60F-4A26-AC87-0CF1E6556448}" srcOrd="7" destOrd="0" presId="urn:microsoft.com/office/officeart/2005/8/layout/list1"/>
    <dgm:cxn modelId="{6CEC365F-260A-4AAB-967D-E1CA9D796902}" type="presParOf" srcId="{3CF95CFC-2F16-48C4-8272-29986295BA71}" destId="{96317BB8-25C9-45B7-843B-3CAEED016A9D}" srcOrd="8" destOrd="0" presId="urn:microsoft.com/office/officeart/2005/8/layout/list1"/>
    <dgm:cxn modelId="{E6794F5B-0957-4595-84DD-13A0CBF6620C}" type="presParOf" srcId="{96317BB8-25C9-45B7-843B-3CAEED016A9D}" destId="{F3F27CE8-0837-4D22-9DB1-3E0922231CFF}" srcOrd="0" destOrd="0" presId="urn:microsoft.com/office/officeart/2005/8/layout/list1"/>
    <dgm:cxn modelId="{9135888E-1EE7-4726-98E3-2B711556E925}" type="presParOf" srcId="{96317BB8-25C9-45B7-843B-3CAEED016A9D}" destId="{EA3E41A1-3037-4149-AA20-737CE330BEAA}" srcOrd="1" destOrd="0" presId="urn:microsoft.com/office/officeart/2005/8/layout/list1"/>
    <dgm:cxn modelId="{40115151-BDCA-4A1B-9358-FDB2C7FBF1CB}" type="presParOf" srcId="{3CF95CFC-2F16-48C4-8272-29986295BA71}" destId="{D63B1E7F-3DB9-4DA4-A89D-BF85B0864337}" srcOrd="9" destOrd="0" presId="urn:microsoft.com/office/officeart/2005/8/layout/list1"/>
    <dgm:cxn modelId="{3AC4289E-38C7-4098-8F7C-3A98D0442781}" type="presParOf" srcId="{3CF95CFC-2F16-48C4-8272-29986295BA71}" destId="{4E763633-CDF7-40E5-8C81-9D98A3279FB6}" srcOrd="10" destOrd="0" presId="urn:microsoft.com/office/officeart/2005/8/layout/list1"/>
    <dgm:cxn modelId="{B263E058-6796-46BF-9D36-2E0E9743D8AF}" type="presParOf" srcId="{3CF95CFC-2F16-48C4-8272-29986295BA71}" destId="{A6287B9C-8167-4376-AE59-25EC5197D867}" srcOrd="11" destOrd="0" presId="urn:microsoft.com/office/officeart/2005/8/layout/list1"/>
    <dgm:cxn modelId="{3DF3057E-7D87-466F-BBA4-693E96C53314}" type="presParOf" srcId="{3CF95CFC-2F16-48C4-8272-29986295BA71}" destId="{2C670A56-BE93-4F6B-8B82-DDF73AD7B183}" srcOrd="12" destOrd="0" presId="urn:microsoft.com/office/officeart/2005/8/layout/list1"/>
    <dgm:cxn modelId="{9623D807-0BF0-4700-8952-FDEEB7D3975D}" type="presParOf" srcId="{2C670A56-BE93-4F6B-8B82-DDF73AD7B183}" destId="{EE877A50-204A-4006-8DE4-05CF5787706F}" srcOrd="0" destOrd="0" presId="urn:microsoft.com/office/officeart/2005/8/layout/list1"/>
    <dgm:cxn modelId="{82F47606-27F6-433C-9B07-441296B2048C}" type="presParOf" srcId="{2C670A56-BE93-4F6B-8B82-DDF73AD7B183}" destId="{A1CA9DFD-8A52-473D-A0C4-A60D1A51F103}" srcOrd="1" destOrd="0" presId="urn:microsoft.com/office/officeart/2005/8/layout/list1"/>
    <dgm:cxn modelId="{AEC82F1B-9614-42C5-9FCE-4224198AE92C}" type="presParOf" srcId="{3CF95CFC-2F16-48C4-8272-29986295BA71}" destId="{DD6EBCBD-5B98-40A7-AE10-2DEAD12A941E}" srcOrd="13" destOrd="0" presId="urn:microsoft.com/office/officeart/2005/8/layout/list1"/>
    <dgm:cxn modelId="{FD70DD99-6E9B-423E-A136-6849ADADAF8C}" type="presParOf" srcId="{3CF95CFC-2F16-48C4-8272-29986295BA71}" destId="{EAD20482-7793-4754-80AB-6B44FFED94A4}" srcOrd="14" destOrd="0" presId="urn:microsoft.com/office/officeart/2005/8/layout/list1"/>
    <dgm:cxn modelId="{3243D1D7-FD16-47FC-9E2A-FCA79C90AB35}" type="presParOf" srcId="{3CF95CFC-2F16-48C4-8272-29986295BA71}" destId="{341838BE-323A-4EF8-8678-FD25510BFC41}" srcOrd="15" destOrd="0" presId="urn:microsoft.com/office/officeart/2005/8/layout/list1"/>
    <dgm:cxn modelId="{FCD991F5-6EEB-47DA-9C60-0D38F4167F84}" type="presParOf" srcId="{3CF95CFC-2F16-48C4-8272-29986295BA71}" destId="{B537BE1F-10C7-4F2D-8033-0C4EBB14E8D1}" srcOrd="16" destOrd="0" presId="urn:microsoft.com/office/officeart/2005/8/layout/list1"/>
    <dgm:cxn modelId="{0DB9557E-809F-43BF-B6F7-3F8D61092807}" type="presParOf" srcId="{B537BE1F-10C7-4F2D-8033-0C4EBB14E8D1}" destId="{242D444D-9D7B-4D2F-A441-7B1FAECCD374}" srcOrd="0" destOrd="0" presId="urn:microsoft.com/office/officeart/2005/8/layout/list1"/>
    <dgm:cxn modelId="{A21F60AF-17B9-438A-973C-C2B4DCA30E33}" type="presParOf" srcId="{B537BE1F-10C7-4F2D-8033-0C4EBB14E8D1}" destId="{F727385C-D1D1-41EA-AB98-A31DC6046F02}" srcOrd="1" destOrd="0" presId="urn:microsoft.com/office/officeart/2005/8/layout/list1"/>
    <dgm:cxn modelId="{9379CE80-DD44-43F6-8674-D3FDD7092D82}" type="presParOf" srcId="{3CF95CFC-2F16-48C4-8272-29986295BA71}" destId="{1947A9EA-C2D3-42A4-8912-8AC98EAB8605}" srcOrd="17" destOrd="0" presId="urn:microsoft.com/office/officeart/2005/8/layout/list1"/>
    <dgm:cxn modelId="{62615EAF-26AF-413F-A622-AE98DBD43165}" type="presParOf" srcId="{3CF95CFC-2F16-48C4-8272-29986295BA71}" destId="{5C802589-CAA8-4167-B3AC-AE67B009D00B}" srcOrd="18" destOrd="0" presId="urn:microsoft.com/office/officeart/2005/8/layout/list1"/>
    <dgm:cxn modelId="{18B23A30-3EDC-4A60-884D-07ECB371E357}" type="presParOf" srcId="{3CF95CFC-2F16-48C4-8272-29986295BA71}" destId="{DF046029-2204-4164-B5F6-0D9AA48A8242}" srcOrd="19" destOrd="0" presId="urn:microsoft.com/office/officeart/2005/8/layout/list1"/>
    <dgm:cxn modelId="{07DC6F93-6426-4B3E-ABCA-90753BF81837}" type="presParOf" srcId="{3CF95CFC-2F16-48C4-8272-29986295BA71}" destId="{C6437971-7020-42EB-99A8-20F681045FBC}" srcOrd="20" destOrd="0" presId="urn:microsoft.com/office/officeart/2005/8/layout/list1"/>
    <dgm:cxn modelId="{2A6EC9A7-622A-4500-BE88-EC5B14D79640}" type="presParOf" srcId="{C6437971-7020-42EB-99A8-20F681045FBC}" destId="{2691C3C7-25E2-4BDA-AB6E-B1DCD1531394}" srcOrd="0" destOrd="0" presId="urn:microsoft.com/office/officeart/2005/8/layout/list1"/>
    <dgm:cxn modelId="{221201B0-1661-4630-AFD0-68586F7F2131}" type="presParOf" srcId="{C6437971-7020-42EB-99A8-20F681045FBC}" destId="{36021179-AEDD-4312-B730-9E04DFDF1B17}" srcOrd="1" destOrd="0" presId="urn:microsoft.com/office/officeart/2005/8/layout/list1"/>
    <dgm:cxn modelId="{D78FA5C2-0057-4C58-85ED-056D929CAFB3}" type="presParOf" srcId="{3CF95CFC-2F16-48C4-8272-29986295BA71}" destId="{D42C70D2-828F-4EFA-8962-E0084F8CA33D}" srcOrd="21" destOrd="0" presId="urn:microsoft.com/office/officeart/2005/8/layout/list1"/>
    <dgm:cxn modelId="{9D59AA1E-C636-4457-AB45-B2B5005A3214}" type="presParOf" srcId="{3CF95CFC-2F16-48C4-8272-29986295BA71}" destId="{27AB9B97-7207-444D-AA72-E936DB7E469C}" srcOrd="22" destOrd="0" presId="urn:microsoft.com/office/officeart/2005/8/layout/list1"/>
    <dgm:cxn modelId="{88D80D68-775D-4D67-8B27-3D6D81C71F07}" type="presParOf" srcId="{3CF95CFC-2F16-48C4-8272-29986295BA71}" destId="{4DCA4054-03E1-4D21-BAA2-765F965BA6C0}" srcOrd="23" destOrd="0" presId="urn:microsoft.com/office/officeart/2005/8/layout/list1"/>
    <dgm:cxn modelId="{DAA1271E-C840-40A8-BF16-2B85E5CCF448}" type="presParOf" srcId="{3CF95CFC-2F16-48C4-8272-29986295BA71}" destId="{2BF5FC00-4C49-40EF-AD5F-9042C999F7CD}" srcOrd="24" destOrd="0" presId="urn:microsoft.com/office/officeart/2005/8/layout/list1"/>
    <dgm:cxn modelId="{79BF601A-B097-45F2-88DC-B1291EA25407}" type="presParOf" srcId="{2BF5FC00-4C49-40EF-AD5F-9042C999F7CD}" destId="{372EE21F-6DF1-4465-A297-F1FC94DDBAB9}" srcOrd="0" destOrd="0" presId="urn:microsoft.com/office/officeart/2005/8/layout/list1"/>
    <dgm:cxn modelId="{7C8E5E42-AB83-4E70-BFF6-44FDE7E9F0F0}" type="presParOf" srcId="{2BF5FC00-4C49-40EF-AD5F-9042C999F7CD}" destId="{B21E7257-5C66-43CE-9330-3E9D2481D1D8}" srcOrd="1" destOrd="0" presId="urn:microsoft.com/office/officeart/2005/8/layout/list1"/>
    <dgm:cxn modelId="{69AF0530-748D-4034-9122-8BC824B46538}" type="presParOf" srcId="{3CF95CFC-2F16-48C4-8272-29986295BA71}" destId="{65981BBF-D699-4843-82F8-675E797BC1F7}" srcOrd="25" destOrd="0" presId="urn:microsoft.com/office/officeart/2005/8/layout/list1"/>
    <dgm:cxn modelId="{0CAEA688-B482-4048-A844-CB309AD5EA48}" type="presParOf" srcId="{3CF95CFC-2F16-48C4-8272-29986295BA71}" destId="{08DC4AEB-B050-447D-8710-9966B542781C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C30E28-D96E-47DB-8950-CDAE71ABFED2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E49FD8F3-238F-4F89-9F28-E7B94E34C9C5}">
      <dgm:prSet phldrT="[Texte]" custT="1"/>
      <dgm:spPr/>
      <dgm:t>
        <a:bodyPr/>
        <a:lstStyle/>
        <a:p>
          <a:r>
            <a:rPr lang="fr-FR" sz="1800" dirty="0" err="1"/>
            <a:t>Number</a:t>
          </a:r>
          <a:r>
            <a:rPr lang="fr-FR" sz="1800" dirty="0"/>
            <a:t> of patients</a:t>
          </a:r>
        </a:p>
      </dgm:t>
    </dgm:pt>
    <dgm:pt modelId="{E3CBD7BC-60CE-4768-8220-00AEB49AF54F}" type="parTrans" cxnId="{7A782A74-BEAF-4B6D-9F5C-9CB53403E7B5}">
      <dgm:prSet/>
      <dgm:spPr/>
      <dgm:t>
        <a:bodyPr/>
        <a:lstStyle/>
        <a:p>
          <a:endParaRPr lang="fr-FR" sz="1800"/>
        </a:p>
      </dgm:t>
    </dgm:pt>
    <dgm:pt modelId="{5F2B9EFA-0476-4621-A59F-A2AC4870B7F2}" type="sibTrans" cxnId="{7A782A74-BEAF-4B6D-9F5C-9CB53403E7B5}">
      <dgm:prSet/>
      <dgm:spPr/>
      <dgm:t>
        <a:bodyPr/>
        <a:lstStyle/>
        <a:p>
          <a:endParaRPr lang="fr-FR" sz="1800"/>
        </a:p>
      </dgm:t>
    </dgm:pt>
    <dgm:pt modelId="{C729A590-C23C-4D1F-ABE7-58012343CC32}">
      <dgm:prSet phldrT="[Texte]" custT="1"/>
      <dgm:spPr/>
      <dgm:t>
        <a:bodyPr/>
        <a:lstStyle/>
        <a:p>
          <a:r>
            <a:rPr lang="fr-FR" sz="1800" dirty="0"/>
            <a:t>Standardisation of care</a:t>
          </a:r>
        </a:p>
      </dgm:t>
    </dgm:pt>
    <dgm:pt modelId="{CE87D8D1-122F-4157-9B05-0AEA24D785F9}" type="parTrans" cxnId="{6C2D6B89-156D-4401-855D-C58CFBD999BC}">
      <dgm:prSet/>
      <dgm:spPr/>
      <dgm:t>
        <a:bodyPr/>
        <a:lstStyle/>
        <a:p>
          <a:endParaRPr lang="fr-FR" sz="1800"/>
        </a:p>
      </dgm:t>
    </dgm:pt>
    <dgm:pt modelId="{CAC8EF2E-0957-40A8-A9CC-EE5072E194A0}" type="sibTrans" cxnId="{6C2D6B89-156D-4401-855D-C58CFBD999BC}">
      <dgm:prSet/>
      <dgm:spPr/>
      <dgm:t>
        <a:bodyPr/>
        <a:lstStyle/>
        <a:p>
          <a:endParaRPr lang="fr-FR" sz="1800"/>
        </a:p>
      </dgm:t>
    </dgm:pt>
    <dgm:pt modelId="{BC1D3085-F820-45CD-A0FA-AFCDAFECD348}">
      <dgm:prSet phldrT="[Texte]" custT="1"/>
      <dgm:spPr/>
      <dgm:t>
        <a:bodyPr/>
        <a:lstStyle/>
        <a:p>
          <a:r>
            <a:rPr lang="fr-FR" sz="1800" dirty="0"/>
            <a:t>Patient </a:t>
          </a:r>
          <a:r>
            <a:rPr lang="fr-FR" sz="1800" dirty="0" err="1"/>
            <a:t>centric</a:t>
          </a:r>
          <a:r>
            <a:rPr lang="fr-FR" sz="1800" dirty="0"/>
            <a:t> care</a:t>
          </a:r>
        </a:p>
      </dgm:t>
    </dgm:pt>
    <dgm:pt modelId="{C1D3B5FB-2412-45B2-A1C5-EB49224691B9}" type="parTrans" cxnId="{F67E6D8E-8EB8-41D0-8819-B07AD5D815A8}">
      <dgm:prSet/>
      <dgm:spPr/>
      <dgm:t>
        <a:bodyPr/>
        <a:lstStyle/>
        <a:p>
          <a:endParaRPr lang="fr-FR" sz="1800"/>
        </a:p>
      </dgm:t>
    </dgm:pt>
    <dgm:pt modelId="{D534A128-1415-4902-B4AD-F4F9C2A9556E}" type="sibTrans" cxnId="{F67E6D8E-8EB8-41D0-8819-B07AD5D815A8}">
      <dgm:prSet/>
      <dgm:spPr/>
      <dgm:t>
        <a:bodyPr/>
        <a:lstStyle/>
        <a:p>
          <a:endParaRPr lang="fr-FR" sz="1800"/>
        </a:p>
      </dgm:t>
    </dgm:pt>
    <dgm:pt modelId="{4AFCCD4B-6052-4E03-AA31-B93482227C5C}">
      <dgm:prSet phldrT="[Texte]" custT="1"/>
      <dgm:spPr/>
      <dgm:t>
        <a:bodyPr/>
        <a:lstStyle/>
        <a:p>
          <a:r>
            <a:rPr lang="fr-FR" sz="1800" dirty="0"/>
            <a:t>Premium </a:t>
          </a:r>
          <a:r>
            <a:rPr lang="fr-FR" sz="1800" dirty="0" err="1"/>
            <a:t>fee</a:t>
          </a:r>
          <a:endParaRPr lang="fr-FR" sz="1800" dirty="0"/>
        </a:p>
      </dgm:t>
    </dgm:pt>
    <dgm:pt modelId="{A8A51EE4-6621-46DE-A304-D53FBF90B72F}" type="parTrans" cxnId="{B4F3C311-2345-4330-87C1-BF6DEE599F17}">
      <dgm:prSet/>
      <dgm:spPr/>
      <dgm:t>
        <a:bodyPr/>
        <a:lstStyle/>
        <a:p>
          <a:endParaRPr lang="fr-FR" sz="1800"/>
        </a:p>
      </dgm:t>
    </dgm:pt>
    <dgm:pt modelId="{5E176DBF-2BEB-4A5D-837C-455403ADA07B}" type="sibTrans" cxnId="{B4F3C311-2345-4330-87C1-BF6DEE599F17}">
      <dgm:prSet/>
      <dgm:spPr/>
      <dgm:t>
        <a:bodyPr/>
        <a:lstStyle/>
        <a:p>
          <a:endParaRPr lang="fr-FR" sz="1800"/>
        </a:p>
      </dgm:t>
    </dgm:pt>
    <dgm:pt modelId="{408751AE-7367-4588-A667-9E1D466C8492}">
      <dgm:prSet phldrT="[Texte]" custT="1"/>
      <dgm:spPr/>
      <dgm:t>
        <a:bodyPr/>
        <a:lstStyle/>
        <a:p>
          <a:r>
            <a:rPr lang="en-US" sz="1800" dirty="0"/>
            <a:t>Time for other tasks</a:t>
          </a:r>
          <a:endParaRPr lang="fr-FR" sz="1800" dirty="0"/>
        </a:p>
      </dgm:t>
    </dgm:pt>
    <dgm:pt modelId="{FA5CF80C-6A75-445E-B247-E609ED2B2D6C}" type="parTrans" cxnId="{D845F68A-04C1-43B3-8D32-661D7956B20A}">
      <dgm:prSet/>
      <dgm:spPr/>
      <dgm:t>
        <a:bodyPr/>
        <a:lstStyle/>
        <a:p>
          <a:endParaRPr lang="fr-FR"/>
        </a:p>
      </dgm:t>
    </dgm:pt>
    <dgm:pt modelId="{E6BE2536-9D42-43F1-BCBC-1A9BDF9953EB}" type="sibTrans" cxnId="{D845F68A-04C1-43B3-8D32-661D7956B20A}">
      <dgm:prSet/>
      <dgm:spPr/>
      <dgm:t>
        <a:bodyPr/>
        <a:lstStyle/>
        <a:p>
          <a:endParaRPr lang="fr-FR"/>
        </a:p>
      </dgm:t>
    </dgm:pt>
    <dgm:pt modelId="{5C3DF84A-0743-40A2-9C82-E5B3D665A3EB}">
      <dgm:prSet phldrT="[Texte]" custT="1"/>
      <dgm:spPr/>
      <dgm:t>
        <a:bodyPr/>
        <a:lstStyle/>
        <a:p>
          <a:r>
            <a:rPr lang="fr-FR" sz="1800" dirty="0" err="1"/>
            <a:t>Clinic</a:t>
          </a:r>
          <a:r>
            <a:rPr lang="fr-FR" sz="1800" dirty="0"/>
            <a:t> </a:t>
          </a:r>
          <a:r>
            <a:rPr lang="fr-FR" sz="1800" dirty="0" err="1"/>
            <a:t>Positioning</a:t>
          </a:r>
          <a:endParaRPr lang="fr-FR" dirty="0"/>
        </a:p>
      </dgm:t>
    </dgm:pt>
    <dgm:pt modelId="{77F4FC33-F857-4A83-B99E-14E2A07196A0}" type="parTrans" cxnId="{70F01E70-C95F-44AF-AA8E-F74D9F4C3AD9}">
      <dgm:prSet/>
      <dgm:spPr/>
      <dgm:t>
        <a:bodyPr/>
        <a:lstStyle/>
        <a:p>
          <a:endParaRPr lang="fr-FR"/>
        </a:p>
      </dgm:t>
    </dgm:pt>
    <dgm:pt modelId="{2B99C4AD-B7CF-4044-9798-3288A0C71711}" type="sibTrans" cxnId="{70F01E70-C95F-44AF-AA8E-F74D9F4C3AD9}">
      <dgm:prSet/>
      <dgm:spPr/>
      <dgm:t>
        <a:bodyPr/>
        <a:lstStyle/>
        <a:p>
          <a:endParaRPr lang="fr-FR"/>
        </a:p>
      </dgm:t>
    </dgm:pt>
    <dgm:pt modelId="{3CF95CFC-2F16-48C4-8272-29986295BA71}" type="pres">
      <dgm:prSet presAssocID="{69C30E28-D96E-47DB-8950-CDAE71ABFED2}" presName="linear" presStyleCnt="0">
        <dgm:presLayoutVars>
          <dgm:dir/>
          <dgm:animLvl val="lvl"/>
          <dgm:resizeHandles val="exact"/>
        </dgm:presLayoutVars>
      </dgm:prSet>
      <dgm:spPr/>
    </dgm:pt>
    <dgm:pt modelId="{A2BAA4EE-5858-475B-93D8-F3FD4E86A548}" type="pres">
      <dgm:prSet presAssocID="{4AFCCD4B-6052-4E03-AA31-B93482227C5C}" presName="parentLin" presStyleCnt="0"/>
      <dgm:spPr/>
    </dgm:pt>
    <dgm:pt modelId="{7E76BD9D-E655-4434-8943-1E0DF9C164AC}" type="pres">
      <dgm:prSet presAssocID="{4AFCCD4B-6052-4E03-AA31-B93482227C5C}" presName="parentLeftMargin" presStyleLbl="node1" presStyleIdx="0" presStyleCnt="6"/>
      <dgm:spPr/>
    </dgm:pt>
    <dgm:pt modelId="{6D49A9EE-F7F8-4F75-A82A-99469C9AEEF1}" type="pres">
      <dgm:prSet presAssocID="{4AFCCD4B-6052-4E03-AA31-B93482227C5C}" presName="parentText" presStyleLbl="node1" presStyleIdx="0" presStyleCnt="6" custScaleX="112923">
        <dgm:presLayoutVars>
          <dgm:chMax val="0"/>
          <dgm:bulletEnabled val="1"/>
        </dgm:presLayoutVars>
      </dgm:prSet>
      <dgm:spPr/>
    </dgm:pt>
    <dgm:pt modelId="{2C540C58-1B32-403B-81DB-7A0A57C527DC}" type="pres">
      <dgm:prSet presAssocID="{4AFCCD4B-6052-4E03-AA31-B93482227C5C}" presName="negativeSpace" presStyleCnt="0"/>
      <dgm:spPr/>
    </dgm:pt>
    <dgm:pt modelId="{80C8C13C-43B0-485A-A40C-EFE3F3660239}" type="pres">
      <dgm:prSet presAssocID="{4AFCCD4B-6052-4E03-AA31-B93482227C5C}" presName="childText" presStyleLbl="conFgAcc1" presStyleIdx="0" presStyleCnt="6" custLinFactNeighborY="-9140">
        <dgm:presLayoutVars>
          <dgm:bulletEnabled val="1"/>
        </dgm:presLayoutVars>
      </dgm:prSet>
      <dgm:spPr>
        <a:solidFill>
          <a:schemeClr val="accent3">
            <a:lumMod val="65000"/>
            <a:alpha val="90000"/>
          </a:schemeClr>
        </a:solidFill>
      </dgm:spPr>
    </dgm:pt>
    <dgm:pt modelId="{905E99F2-1525-40FA-A8E4-7D63A9338DD9}" type="pres">
      <dgm:prSet presAssocID="{5E176DBF-2BEB-4A5D-837C-455403ADA07B}" presName="spaceBetweenRectangles" presStyleCnt="0"/>
      <dgm:spPr/>
    </dgm:pt>
    <dgm:pt modelId="{64D912C8-7406-4827-B74E-F135539922EA}" type="pres">
      <dgm:prSet presAssocID="{E49FD8F3-238F-4F89-9F28-E7B94E34C9C5}" presName="parentLin" presStyleCnt="0"/>
      <dgm:spPr/>
    </dgm:pt>
    <dgm:pt modelId="{0B92DA63-E4FD-4CA5-B42D-A8DAE70EAAE7}" type="pres">
      <dgm:prSet presAssocID="{E49FD8F3-238F-4F89-9F28-E7B94E34C9C5}" presName="parentLeftMargin" presStyleLbl="node1" presStyleIdx="0" presStyleCnt="6"/>
      <dgm:spPr/>
    </dgm:pt>
    <dgm:pt modelId="{CAB2A4A5-0F34-44CD-921D-FCE4BAA18F67}" type="pres">
      <dgm:prSet presAssocID="{E49FD8F3-238F-4F89-9F28-E7B94E34C9C5}" presName="parentText" presStyleLbl="node1" presStyleIdx="1" presStyleCnt="6" custScaleX="112923">
        <dgm:presLayoutVars>
          <dgm:chMax val="0"/>
          <dgm:bulletEnabled val="1"/>
        </dgm:presLayoutVars>
      </dgm:prSet>
      <dgm:spPr/>
    </dgm:pt>
    <dgm:pt modelId="{427EC5E4-F690-4BD2-9D4F-B43370B3FCCF}" type="pres">
      <dgm:prSet presAssocID="{E49FD8F3-238F-4F89-9F28-E7B94E34C9C5}" presName="negativeSpace" presStyleCnt="0"/>
      <dgm:spPr/>
    </dgm:pt>
    <dgm:pt modelId="{FBD97E4E-ABA7-4978-8F2A-DE014FBA67D2}" type="pres">
      <dgm:prSet presAssocID="{E49FD8F3-238F-4F89-9F28-E7B94E34C9C5}" presName="childText" presStyleLbl="conFgAcc1" presStyleIdx="1" presStyleCnt="6" custLinFactNeighborY="36798">
        <dgm:presLayoutVars>
          <dgm:bulletEnabled val="1"/>
        </dgm:presLayoutVars>
      </dgm:prSet>
      <dgm:spPr>
        <a:solidFill>
          <a:schemeClr val="accent3">
            <a:lumMod val="65000"/>
            <a:alpha val="90000"/>
          </a:schemeClr>
        </a:solidFill>
      </dgm:spPr>
    </dgm:pt>
    <dgm:pt modelId="{10C20648-C60F-4A26-AC87-0CF1E6556448}" type="pres">
      <dgm:prSet presAssocID="{5F2B9EFA-0476-4621-A59F-A2AC4870B7F2}" presName="spaceBetweenRectangles" presStyleCnt="0"/>
      <dgm:spPr/>
    </dgm:pt>
    <dgm:pt modelId="{ECEDE73A-9B87-4D29-8BF9-5A111146F1E4}" type="pres">
      <dgm:prSet presAssocID="{408751AE-7367-4588-A667-9E1D466C8492}" presName="parentLin" presStyleCnt="0"/>
      <dgm:spPr/>
    </dgm:pt>
    <dgm:pt modelId="{A399E503-1A53-4C8E-99C6-1F3DB1BA52D6}" type="pres">
      <dgm:prSet presAssocID="{408751AE-7367-4588-A667-9E1D466C8492}" presName="parentLeftMargin" presStyleLbl="node1" presStyleIdx="1" presStyleCnt="6"/>
      <dgm:spPr/>
    </dgm:pt>
    <dgm:pt modelId="{B8593352-88B7-4616-AA6D-EB42304FA67A}" type="pres">
      <dgm:prSet presAssocID="{408751AE-7367-4588-A667-9E1D466C8492}" presName="parentText" presStyleLbl="node1" presStyleIdx="2" presStyleCnt="6" custScaleX="112923">
        <dgm:presLayoutVars>
          <dgm:chMax val="0"/>
          <dgm:bulletEnabled val="1"/>
        </dgm:presLayoutVars>
      </dgm:prSet>
      <dgm:spPr/>
    </dgm:pt>
    <dgm:pt modelId="{07F526A1-293A-4A64-AE43-2D75D57667B2}" type="pres">
      <dgm:prSet presAssocID="{408751AE-7367-4588-A667-9E1D466C8492}" presName="negativeSpace" presStyleCnt="0"/>
      <dgm:spPr/>
    </dgm:pt>
    <dgm:pt modelId="{B9C8BE93-840C-4BE5-AD3C-C05D5544E5E5}" type="pres">
      <dgm:prSet presAssocID="{408751AE-7367-4588-A667-9E1D466C8492}" presName="childText" presStyleLbl="conFgAcc1" presStyleIdx="2" presStyleCnt="6" custLinFactNeighborX="-1905" custLinFactNeighborY="82480">
        <dgm:presLayoutVars>
          <dgm:bulletEnabled val="1"/>
        </dgm:presLayoutVars>
      </dgm:prSet>
      <dgm:spPr/>
    </dgm:pt>
    <dgm:pt modelId="{89793C7B-C6DA-406D-A2CF-B0223E331321}" type="pres">
      <dgm:prSet presAssocID="{E6BE2536-9D42-43F1-BCBC-1A9BDF9953EB}" presName="spaceBetweenRectangles" presStyleCnt="0"/>
      <dgm:spPr/>
    </dgm:pt>
    <dgm:pt modelId="{5B499E0F-4A30-4260-9BEE-415A4EF43A61}" type="pres">
      <dgm:prSet presAssocID="{5C3DF84A-0743-40A2-9C82-E5B3D665A3EB}" presName="parentLin" presStyleCnt="0"/>
      <dgm:spPr/>
    </dgm:pt>
    <dgm:pt modelId="{75BD3F0E-3189-429D-A738-2700211AC191}" type="pres">
      <dgm:prSet presAssocID="{5C3DF84A-0743-40A2-9C82-E5B3D665A3EB}" presName="parentLeftMargin" presStyleLbl="node1" presStyleIdx="2" presStyleCnt="6"/>
      <dgm:spPr/>
    </dgm:pt>
    <dgm:pt modelId="{B35B1A48-07EF-495F-98B2-3256F6D63844}" type="pres">
      <dgm:prSet presAssocID="{5C3DF84A-0743-40A2-9C82-E5B3D665A3EB}" presName="parentText" presStyleLbl="node1" presStyleIdx="3" presStyleCnt="6" custScaleX="112923">
        <dgm:presLayoutVars>
          <dgm:chMax val="0"/>
          <dgm:bulletEnabled val="1"/>
        </dgm:presLayoutVars>
      </dgm:prSet>
      <dgm:spPr/>
    </dgm:pt>
    <dgm:pt modelId="{58CFE418-7323-4AA3-9C00-4646B4DE7A86}" type="pres">
      <dgm:prSet presAssocID="{5C3DF84A-0743-40A2-9C82-E5B3D665A3EB}" presName="negativeSpace" presStyleCnt="0"/>
      <dgm:spPr/>
    </dgm:pt>
    <dgm:pt modelId="{BEEAD788-4DEE-4995-B4F3-CC2B1C8FD145}" type="pres">
      <dgm:prSet presAssocID="{5C3DF84A-0743-40A2-9C82-E5B3D665A3EB}" presName="childText" presStyleLbl="conFgAcc1" presStyleIdx="3" presStyleCnt="6">
        <dgm:presLayoutVars>
          <dgm:bulletEnabled val="1"/>
        </dgm:presLayoutVars>
      </dgm:prSet>
      <dgm:spPr/>
    </dgm:pt>
    <dgm:pt modelId="{CA71D921-E3CB-4DF6-BBC9-EBC93A19A32C}" type="pres">
      <dgm:prSet presAssocID="{2B99C4AD-B7CF-4044-9798-3288A0C71711}" presName="spaceBetweenRectangles" presStyleCnt="0"/>
      <dgm:spPr/>
    </dgm:pt>
    <dgm:pt modelId="{96317BB8-25C9-45B7-843B-3CAEED016A9D}" type="pres">
      <dgm:prSet presAssocID="{C729A590-C23C-4D1F-ABE7-58012343CC32}" presName="parentLin" presStyleCnt="0"/>
      <dgm:spPr/>
    </dgm:pt>
    <dgm:pt modelId="{F3F27CE8-0837-4D22-9DB1-3E0922231CFF}" type="pres">
      <dgm:prSet presAssocID="{C729A590-C23C-4D1F-ABE7-58012343CC32}" presName="parentLeftMargin" presStyleLbl="node1" presStyleIdx="3" presStyleCnt="6"/>
      <dgm:spPr/>
    </dgm:pt>
    <dgm:pt modelId="{EA3E41A1-3037-4149-AA20-737CE330BEAA}" type="pres">
      <dgm:prSet presAssocID="{C729A590-C23C-4D1F-ABE7-58012343CC32}" presName="parentText" presStyleLbl="node1" presStyleIdx="4" presStyleCnt="6" custScaleX="112923">
        <dgm:presLayoutVars>
          <dgm:chMax val="0"/>
          <dgm:bulletEnabled val="1"/>
        </dgm:presLayoutVars>
      </dgm:prSet>
      <dgm:spPr/>
    </dgm:pt>
    <dgm:pt modelId="{D63B1E7F-3DB9-4DA4-A89D-BF85B0864337}" type="pres">
      <dgm:prSet presAssocID="{C729A590-C23C-4D1F-ABE7-58012343CC32}" presName="negativeSpace" presStyleCnt="0"/>
      <dgm:spPr/>
    </dgm:pt>
    <dgm:pt modelId="{4E763633-CDF7-40E5-8C81-9D98A3279FB6}" type="pres">
      <dgm:prSet presAssocID="{C729A590-C23C-4D1F-ABE7-58012343CC32}" presName="childText" presStyleLbl="conFgAcc1" presStyleIdx="4" presStyleCnt="6" custLinFactNeighborY="36798">
        <dgm:presLayoutVars>
          <dgm:bulletEnabled val="1"/>
        </dgm:presLayoutVars>
      </dgm:prSet>
      <dgm:spPr>
        <a:solidFill>
          <a:schemeClr val="accent3">
            <a:lumMod val="65000"/>
            <a:alpha val="90000"/>
          </a:schemeClr>
        </a:solidFill>
      </dgm:spPr>
    </dgm:pt>
    <dgm:pt modelId="{A6287B9C-8167-4376-AE59-25EC5197D867}" type="pres">
      <dgm:prSet presAssocID="{CAC8EF2E-0957-40A8-A9CC-EE5072E194A0}" presName="spaceBetweenRectangles" presStyleCnt="0"/>
      <dgm:spPr/>
    </dgm:pt>
    <dgm:pt modelId="{2C670A56-BE93-4F6B-8B82-DDF73AD7B183}" type="pres">
      <dgm:prSet presAssocID="{BC1D3085-F820-45CD-A0FA-AFCDAFECD348}" presName="parentLin" presStyleCnt="0"/>
      <dgm:spPr/>
    </dgm:pt>
    <dgm:pt modelId="{EE877A50-204A-4006-8DE4-05CF5787706F}" type="pres">
      <dgm:prSet presAssocID="{BC1D3085-F820-45CD-A0FA-AFCDAFECD348}" presName="parentLeftMargin" presStyleLbl="node1" presStyleIdx="4" presStyleCnt="6"/>
      <dgm:spPr/>
    </dgm:pt>
    <dgm:pt modelId="{A1CA9DFD-8A52-473D-A0C4-A60D1A51F103}" type="pres">
      <dgm:prSet presAssocID="{BC1D3085-F820-45CD-A0FA-AFCDAFECD348}" presName="parentText" presStyleLbl="node1" presStyleIdx="5" presStyleCnt="6" custScaleX="112923">
        <dgm:presLayoutVars>
          <dgm:chMax val="0"/>
          <dgm:bulletEnabled val="1"/>
        </dgm:presLayoutVars>
      </dgm:prSet>
      <dgm:spPr/>
    </dgm:pt>
    <dgm:pt modelId="{DD6EBCBD-5B98-40A7-AE10-2DEAD12A941E}" type="pres">
      <dgm:prSet presAssocID="{BC1D3085-F820-45CD-A0FA-AFCDAFECD348}" presName="negativeSpace" presStyleCnt="0"/>
      <dgm:spPr/>
    </dgm:pt>
    <dgm:pt modelId="{EAD20482-7793-4754-80AB-6B44FFED94A4}" type="pres">
      <dgm:prSet presAssocID="{BC1D3085-F820-45CD-A0FA-AFCDAFECD348}" presName="childText" presStyleLbl="conFgAcc1" presStyleIdx="5" presStyleCnt="6">
        <dgm:presLayoutVars>
          <dgm:bulletEnabled val="1"/>
        </dgm:presLayoutVars>
      </dgm:prSet>
      <dgm:spPr>
        <a:solidFill>
          <a:schemeClr val="accent3">
            <a:lumMod val="65000"/>
            <a:alpha val="90000"/>
          </a:schemeClr>
        </a:solidFill>
      </dgm:spPr>
    </dgm:pt>
  </dgm:ptLst>
  <dgm:cxnLst>
    <dgm:cxn modelId="{3221B60B-7DB9-40DB-AEE2-727F959486AC}" type="presOf" srcId="{408751AE-7367-4588-A667-9E1D466C8492}" destId="{B8593352-88B7-4616-AA6D-EB42304FA67A}" srcOrd="1" destOrd="0" presId="urn:microsoft.com/office/officeart/2005/8/layout/list1"/>
    <dgm:cxn modelId="{B4F3C311-2345-4330-87C1-BF6DEE599F17}" srcId="{69C30E28-D96E-47DB-8950-CDAE71ABFED2}" destId="{4AFCCD4B-6052-4E03-AA31-B93482227C5C}" srcOrd="0" destOrd="0" parTransId="{A8A51EE4-6621-46DE-A304-D53FBF90B72F}" sibTransId="{5E176DBF-2BEB-4A5D-837C-455403ADA07B}"/>
    <dgm:cxn modelId="{3E383024-68DA-47B8-B8CD-E2105CC1BB3B}" type="presOf" srcId="{5C3DF84A-0743-40A2-9C82-E5B3D665A3EB}" destId="{B35B1A48-07EF-495F-98B2-3256F6D63844}" srcOrd="1" destOrd="0" presId="urn:microsoft.com/office/officeart/2005/8/layout/list1"/>
    <dgm:cxn modelId="{1A1DE63B-361E-4142-B3B0-7551C01D8214}" type="presOf" srcId="{E49FD8F3-238F-4F89-9F28-E7B94E34C9C5}" destId="{CAB2A4A5-0F34-44CD-921D-FCE4BAA18F67}" srcOrd="1" destOrd="0" presId="urn:microsoft.com/office/officeart/2005/8/layout/list1"/>
    <dgm:cxn modelId="{5A8EA05D-819D-4928-954C-F6C5504BD3DF}" type="presOf" srcId="{BC1D3085-F820-45CD-A0FA-AFCDAFECD348}" destId="{A1CA9DFD-8A52-473D-A0C4-A60D1A51F103}" srcOrd="1" destOrd="0" presId="urn:microsoft.com/office/officeart/2005/8/layout/list1"/>
    <dgm:cxn modelId="{70F01E70-C95F-44AF-AA8E-F74D9F4C3AD9}" srcId="{69C30E28-D96E-47DB-8950-CDAE71ABFED2}" destId="{5C3DF84A-0743-40A2-9C82-E5B3D665A3EB}" srcOrd="3" destOrd="0" parTransId="{77F4FC33-F857-4A83-B99E-14E2A07196A0}" sibTransId="{2B99C4AD-B7CF-4044-9798-3288A0C71711}"/>
    <dgm:cxn modelId="{7A782A74-BEAF-4B6D-9F5C-9CB53403E7B5}" srcId="{69C30E28-D96E-47DB-8950-CDAE71ABFED2}" destId="{E49FD8F3-238F-4F89-9F28-E7B94E34C9C5}" srcOrd="1" destOrd="0" parTransId="{E3CBD7BC-60CE-4768-8220-00AEB49AF54F}" sibTransId="{5F2B9EFA-0476-4621-A59F-A2AC4870B7F2}"/>
    <dgm:cxn modelId="{1C093883-AE4C-498A-9F3F-27AAC7EA0E42}" type="presOf" srcId="{408751AE-7367-4588-A667-9E1D466C8492}" destId="{A399E503-1A53-4C8E-99C6-1F3DB1BA52D6}" srcOrd="0" destOrd="0" presId="urn:microsoft.com/office/officeart/2005/8/layout/list1"/>
    <dgm:cxn modelId="{6C2D6B89-156D-4401-855D-C58CFBD999BC}" srcId="{69C30E28-D96E-47DB-8950-CDAE71ABFED2}" destId="{C729A590-C23C-4D1F-ABE7-58012343CC32}" srcOrd="4" destOrd="0" parTransId="{CE87D8D1-122F-4157-9B05-0AEA24D785F9}" sibTransId="{CAC8EF2E-0957-40A8-A9CC-EE5072E194A0}"/>
    <dgm:cxn modelId="{D845F68A-04C1-43B3-8D32-661D7956B20A}" srcId="{69C30E28-D96E-47DB-8950-CDAE71ABFED2}" destId="{408751AE-7367-4588-A667-9E1D466C8492}" srcOrd="2" destOrd="0" parTransId="{FA5CF80C-6A75-445E-B247-E609ED2B2D6C}" sibTransId="{E6BE2536-9D42-43F1-BCBC-1A9BDF9953EB}"/>
    <dgm:cxn modelId="{F67E6D8E-8EB8-41D0-8819-B07AD5D815A8}" srcId="{69C30E28-D96E-47DB-8950-CDAE71ABFED2}" destId="{BC1D3085-F820-45CD-A0FA-AFCDAFECD348}" srcOrd="5" destOrd="0" parTransId="{C1D3B5FB-2412-45B2-A1C5-EB49224691B9}" sibTransId="{D534A128-1415-4902-B4AD-F4F9C2A9556E}"/>
    <dgm:cxn modelId="{E86E4BA2-5174-4EB4-BF3E-8BB0DF078ACF}" type="presOf" srcId="{BC1D3085-F820-45CD-A0FA-AFCDAFECD348}" destId="{EE877A50-204A-4006-8DE4-05CF5787706F}" srcOrd="0" destOrd="0" presId="urn:microsoft.com/office/officeart/2005/8/layout/list1"/>
    <dgm:cxn modelId="{4257E4A5-44A3-4AEA-ACC7-5E3AD8B46A1C}" type="presOf" srcId="{5C3DF84A-0743-40A2-9C82-E5B3D665A3EB}" destId="{75BD3F0E-3189-429D-A738-2700211AC191}" srcOrd="0" destOrd="0" presId="urn:microsoft.com/office/officeart/2005/8/layout/list1"/>
    <dgm:cxn modelId="{2CA44EA8-47DD-4A35-BD72-195866847ADB}" type="presOf" srcId="{4AFCCD4B-6052-4E03-AA31-B93482227C5C}" destId="{6D49A9EE-F7F8-4F75-A82A-99469C9AEEF1}" srcOrd="1" destOrd="0" presId="urn:microsoft.com/office/officeart/2005/8/layout/list1"/>
    <dgm:cxn modelId="{9D00B2C7-9482-4E78-96EE-81EA48F2E709}" type="presOf" srcId="{C729A590-C23C-4D1F-ABE7-58012343CC32}" destId="{F3F27CE8-0837-4D22-9DB1-3E0922231CFF}" srcOrd="0" destOrd="0" presId="urn:microsoft.com/office/officeart/2005/8/layout/list1"/>
    <dgm:cxn modelId="{740D16D3-8228-4AA3-89CD-9D3BABB24FB8}" type="presOf" srcId="{4AFCCD4B-6052-4E03-AA31-B93482227C5C}" destId="{7E76BD9D-E655-4434-8943-1E0DF9C164AC}" srcOrd="0" destOrd="0" presId="urn:microsoft.com/office/officeart/2005/8/layout/list1"/>
    <dgm:cxn modelId="{823F64DE-E92C-4663-AAE2-A7F268A239BF}" type="presOf" srcId="{69C30E28-D96E-47DB-8950-CDAE71ABFED2}" destId="{3CF95CFC-2F16-48C4-8272-29986295BA71}" srcOrd="0" destOrd="0" presId="urn:microsoft.com/office/officeart/2005/8/layout/list1"/>
    <dgm:cxn modelId="{F4F779F3-172B-45A3-92E0-A74120CF6958}" type="presOf" srcId="{E49FD8F3-238F-4F89-9F28-E7B94E34C9C5}" destId="{0B92DA63-E4FD-4CA5-B42D-A8DAE70EAAE7}" srcOrd="0" destOrd="0" presId="urn:microsoft.com/office/officeart/2005/8/layout/list1"/>
    <dgm:cxn modelId="{33913AF6-C091-4586-BE3F-27FA20B6CD8A}" type="presOf" srcId="{C729A590-C23C-4D1F-ABE7-58012343CC32}" destId="{EA3E41A1-3037-4149-AA20-737CE330BEAA}" srcOrd="1" destOrd="0" presId="urn:microsoft.com/office/officeart/2005/8/layout/list1"/>
    <dgm:cxn modelId="{328944D8-7CF3-4B79-808C-760A8EBA5480}" type="presParOf" srcId="{3CF95CFC-2F16-48C4-8272-29986295BA71}" destId="{A2BAA4EE-5858-475B-93D8-F3FD4E86A548}" srcOrd="0" destOrd="0" presId="urn:microsoft.com/office/officeart/2005/8/layout/list1"/>
    <dgm:cxn modelId="{DA7597F4-70E6-4D01-9434-1C853328351F}" type="presParOf" srcId="{A2BAA4EE-5858-475B-93D8-F3FD4E86A548}" destId="{7E76BD9D-E655-4434-8943-1E0DF9C164AC}" srcOrd="0" destOrd="0" presId="urn:microsoft.com/office/officeart/2005/8/layout/list1"/>
    <dgm:cxn modelId="{E04CCEF4-7542-452B-A10D-3AC4A13CD70C}" type="presParOf" srcId="{A2BAA4EE-5858-475B-93D8-F3FD4E86A548}" destId="{6D49A9EE-F7F8-4F75-A82A-99469C9AEEF1}" srcOrd="1" destOrd="0" presId="urn:microsoft.com/office/officeart/2005/8/layout/list1"/>
    <dgm:cxn modelId="{683F81B1-218A-49DC-8F53-334D2ADBC315}" type="presParOf" srcId="{3CF95CFC-2F16-48C4-8272-29986295BA71}" destId="{2C540C58-1B32-403B-81DB-7A0A57C527DC}" srcOrd="1" destOrd="0" presId="urn:microsoft.com/office/officeart/2005/8/layout/list1"/>
    <dgm:cxn modelId="{0E88732F-1922-4AA8-95E2-135E301B8876}" type="presParOf" srcId="{3CF95CFC-2F16-48C4-8272-29986295BA71}" destId="{80C8C13C-43B0-485A-A40C-EFE3F3660239}" srcOrd="2" destOrd="0" presId="urn:microsoft.com/office/officeart/2005/8/layout/list1"/>
    <dgm:cxn modelId="{32B3B0CC-0D39-471A-A4B3-37A85F025585}" type="presParOf" srcId="{3CF95CFC-2F16-48C4-8272-29986295BA71}" destId="{905E99F2-1525-40FA-A8E4-7D63A9338DD9}" srcOrd="3" destOrd="0" presId="urn:microsoft.com/office/officeart/2005/8/layout/list1"/>
    <dgm:cxn modelId="{489309DC-17DB-485D-A4BB-1A0E51F5CD65}" type="presParOf" srcId="{3CF95CFC-2F16-48C4-8272-29986295BA71}" destId="{64D912C8-7406-4827-B74E-F135539922EA}" srcOrd="4" destOrd="0" presId="urn:microsoft.com/office/officeart/2005/8/layout/list1"/>
    <dgm:cxn modelId="{605D5C7A-212F-447E-916B-583705CB81BB}" type="presParOf" srcId="{64D912C8-7406-4827-B74E-F135539922EA}" destId="{0B92DA63-E4FD-4CA5-B42D-A8DAE70EAAE7}" srcOrd="0" destOrd="0" presId="urn:microsoft.com/office/officeart/2005/8/layout/list1"/>
    <dgm:cxn modelId="{BD40A3E0-DCDE-4753-B297-FBA55F0DAFA8}" type="presParOf" srcId="{64D912C8-7406-4827-B74E-F135539922EA}" destId="{CAB2A4A5-0F34-44CD-921D-FCE4BAA18F67}" srcOrd="1" destOrd="0" presId="urn:microsoft.com/office/officeart/2005/8/layout/list1"/>
    <dgm:cxn modelId="{4672A460-5F05-43D9-AD76-6D18E832E71F}" type="presParOf" srcId="{3CF95CFC-2F16-48C4-8272-29986295BA71}" destId="{427EC5E4-F690-4BD2-9D4F-B43370B3FCCF}" srcOrd="5" destOrd="0" presId="urn:microsoft.com/office/officeart/2005/8/layout/list1"/>
    <dgm:cxn modelId="{13991B8F-DBF6-4AB9-924E-71C713C4458B}" type="presParOf" srcId="{3CF95CFC-2F16-48C4-8272-29986295BA71}" destId="{FBD97E4E-ABA7-4978-8F2A-DE014FBA67D2}" srcOrd="6" destOrd="0" presId="urn:microsoft.com/office/officeart/2005/8/layout/list1"/>
    <dgm:cxn modelId="{81DBBE9C-F6FF-4270-A688-B30B533215E1}" type="presParOf" srcId="{3CF95CFC-2F16-48C4-8272-29986295BA71}" destId="{10C20648-C60F-4A26-AC87-0CF1E6556448}" srcOrd="7" destOrd="0" presId="urn:microsoft.com/office/officeart/2005/8/layout/list1"/>
    <dgm:cxn modelId="{403678CE-4998-4A52-90DC-627B8D3FC741}" type="presParOf" srcId="{3CF95CFC-2F16-48C4-8272-29986295BA71}" destId="{ECEDE73A-9B87-4D29-8BF9-5A111146F1E4}" srcOrd="8" destOrd="0" presId="urn:microsoft.com/office/officeart/2005/8/layout/list1"/>
    <dgm:cxn modelId="{84911915-331A-4659-968A-33345D5067E8}" type="presParOf" srcId="{ECEDE73A-9B87-4D29-8BF9-5A111146F1E4}" destId="{A399E503-1A53-4C8E-99C6-1F3DB1BA52D6}" srcOrd="0" destOrd="0" presId="urn:microsoft.com/office/officeart/2005/8/layout/list1"/>
    <dgm:cxn modelId="{4A7E36C3-A5EA-4D99-91DA-807D354DAF29}" type="presParOf" srcId="{ECEDE73A-9B87-4D29-8BF9-5A111146F1E4}" destId="{B8593352-88B7-4616-AA6D-EB42304FA67A}" srcOrd="1" destOrd="0" presId="urn:microsoft.com/office/officeart/2005/8/layout/list1"/>
    <dgm:cxn modelId="{EA38A6B4-476C-4E5A-8CC4-C2DAA987D87C}" type="presParOf" srcId="{3CF95CFC-2F16-48C4-8272-29986295BA71}" destId="{07F526A1-293A-4A64-AE43-2D75D57667B2}" srcOrd="9" destOrd="0" presId="urn:microsoft.com/office/officeart/2005/8/layout/list1"/>
    <dgm:cxn modelId="{97C67432-85C8-4F80-A1E0-09B3FC669B6F}" type="presParOf" srcId="{3CF95CFC-2F16-48C4-8272-29986295BA71}" destId="{B9C8BE93-840C-4BE5-AD3C-C05D5544E5E5}" srcOrd="10" destOrd="0" presId="urn:microsoft.com/office/officeart/2005/8/layout/list1"/>
    <dgm:cxn modelId="{FCDFCD50-DCD3-47C0-A1B2-A6D59146FFDD}" type="presParOf" srcId="{3CF95CFC-2F16-48C4-8272-29986295BA71}" destId="{89793C7B-C6DA-406D-A2CF-B0223E331321}" srcOrd="11" destOrd="0" presId="urn:microsoft.com/office/officeart/2005/8/layout/list1"/>
    <dgm:cxn modelId="{3973B168-50C1-4044-A051-BBDC15D760EB}" type="presParOf" srcId="{3CF95CFC-2F16-48C4-8272-29986295BA71}" destId="{5B499E0F-4A30-4260-9BEE-415A4EF43A61}" srcOrd="12" destOrd="0" presId="urn:microsoft.com/office/officeart/2005/8/layout/list1"/>
    <dgm:cxn modelId="{130F61AB-A128-44BD-81A6-FC893D8E592A}" type="presParOf" srcId="{5B499E0F-4A30-4260-9BEE-415A4EF43A61}" destId="{75BD3F0E-3189-429D-A738-2700211AC191}" srcOrd="0" destOrd="0" presId="urn:microsoft.com/office/officeart/2005/8/layout/list1"/>
    <dgm:cxn modelId="{B803BB5D-6D27-47CC-A509-4E914EA443A4}" type="presParOf" srcId="{5B499E0F-4A30-4260-9BEE-415A4EF43A61}" destId="{B35B1A48-07EF-495F-98B2-3256F6D63844}" srcOrd="1" destOrd="0" presId="urn:microsoft.com/office/officeart/2005/8/layout/list1"/>
    <dgm:cxn modelId="{DC0BC9A2-C171-447D-88A6-DDD67A0ACE39}" type="presParOf" srcId="{3CF95CFC-2F16-48C4-8272-29986295BA71}" destId="{58CFE418-7323-4AA3-9C00-4646B4DE7A86}" srcOrd="13" destOrd="0" presId="urn:microsoft.com/office/officeart/2005/8/layout/list1"/>
    <dgm:cxn modelId="{69FDD73B-932E-4D8D-93F0-3298304B041C}" type="presParOf" srcId="{3CF95CFC-2F16-48C4-8272-29986295BA71}" destId="{BEEAD788-4DEE-4995-B4F3-CC2B1C8FD145}" srcOrd="14" destOrd="0" presId="urn:microsoft.com/office/officeart/2005/8/layout/list1"/>
    <dgm:cxn modelId="{57260135-5172-46EC-BC22-0C83A492D744}" type="presParOf" srcId="{3CF95CFC-2F16-48C4-8272-29986295BA71}" destId="{CA71D921-E3CB-4DF6-BBC9-EBC93A19A32C}" srcOrd="15" destOrd="0" presId="urn:microsoft.com/office/officeart/2005/8/layout/list1"/>
    <dgm:cxn modelId="{B882647C-8579-4C96-A27D-AA1949A46C7E}" type="presParOf" srcId="{3CF95CFC-2F16-48C4-8272-29986295BA71}" destId="{96317BB8-25C9-45B7-843B-3CAEED016A9D}" srcOrd="16" destOrd="0" presId="urn:microsoft.com/office/officeart/2005/8/layout/list1"/>
    <dgm:cxn modelId="{AC56338D-AF91-426A-9A8B-C7C5ABE5B5C7}" type="presParOf" srcId="{96317BB8-25C9-45B7-843B-3CAEED016A9D}" destId="{F3F27CE8-0837-4D22-9DB1-3E0922231CFF}" srcOrd="0" destOrd="0" presId="urn:microsoft.com/office/officeart/2005/8/layout/list1"/>
    <dgm:cxn modelId="{BA51A558-F340-4A9D-90EB-D856E297E745}" type="presParOf" srcId="{96317BB8-25C9-45B7-843B-3CAEED016A9D}" destId="{EA3E41A1-3037-4149-AA20-737CE330BEAA}" srcOrd="1" destOrd="0" presId="urn:microsoft.com/office/officeart/2005/8/layout/list1"/>
    <dgm:cxn modelId="{48CEF36D-4EFD-4B0B-A3D7-E3F8DBE5588C}" type="presParOf" srcId="{3CF95CFC-2F16-48C4-8272-29986295BA71}" destId="{D63B1E7F-3DB9-4DA4-A89D-BF85B0864337}" srcOrd="17" destOrd="0" presId="urn:microsoft.com/office/officeart/2005/8/layout/list1"/>
    <dgm:cxn modelId="{F0BC0906-A053-4780-A922-8F31E0890327}" type="presParOf" srcId="{3CF95CFC-2F16-48C4-8272-29986295BA71}" destId="{4E763633-CDF7-40E5-8C81-9D98A3279FB6}" srcOrd="18" destOrd="0" presId="urn:microsoft.com/office/officeart/2005/8/layout/list1"/>
    <dgm:cxn modelId="{FBCE8651-E5B2-4454-A0B3-315A4E2BE826}" type="presParOf" srcId="{3CF95CFC-2F16-48C4-8272-29986295BA71}" destId="{A6287B9C-8167-4376-AE59-25EC5197D867}" srcOrd="19" destOrd="0" presId="urn:microsoft.com/office/officeart/2005/8/layout/list1"/>
    <dgm:cxn modelId="{8879CC5D-0449-4B64-9C4C-0D0652C00DB5}" type="presParOf" srcId="{3CF95CFC-2F16-48C4-8272-29986295BA71}" destId="{2C670A56-BE93-4F6B-8B82-DDF73AD7B183}" srcOrd="20" destOrd="0" presId="urn:microsoft.com/office/officeart/2005/8/layout/list1"/>
    <dgm:cxn modelId="{321CBF41-2A14-4A93-933E-DEA697101739}" type="presParOf" srcId="{2C670A56-BE93-4F6B-8B82-DDF73AD7B183}" destId="{EE877A50-204A-4006-8DE4-05CF5787706F}" srcOrd="0" destOrd="0" presId="urn:microsoft.com/office/officeart/2005/8/layout/list1"/>
    <dgm:cxn modelId="{F9F080D2-F3E8-46A6-9307-CFCBA989CA2F}" type="presParOf" srcId="{2C670A56-BE93-4F6B-8B82-DDF73AD7B183}" destId="{A1CA9DFD-8A52-473D-A0C4-A60D1A51F103}" srcOrd="1" destOrd="0" presId="urn:microsoft.com/office/officeart/2005/8/layout/list1"/>
    <dgm:cxn modelId="{14B0A38C-A5C1-483D-A52A-21DD2AA54FBE}" type="presParOf" srcId="{3CF95CFC-2F16-48C4-8272-29986295BA71}" destId="{DD6EBCBD-5B98-40A7-AE10-2DEAD12A941E}" srcOrd="21" destOrd="0" presId="urn:microsoft.com/office/officeart/2005/8/layout/list1"/>
    <dgm:cxn modelId="{DB15BEA1-A9B4-412B-B748-3E19C7F329D2}" type="presParOf" srcId="{3CF95CFC-2F16-48C4-8272-29986295BA71}" destId="{EAD20482-7793-4754-80AB-6B44FFED94A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C30E28-D96E-47DB-8950-CDAE71ABFED2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4AFCCD4B-6052-4E03-AA31-B93482227C5C}">
      <dgm:prSet phldrT="[Texte]" custT="1"/>
      <dgm:spPr/>
      <dgm:t>
        <a:bodyPr/>
        <a:lstStyle/>
        <a:p>
          <a:r>
            <a:rPr lang="fr-FR" sz="1800" dirty="0" err="1"/>
            <a:t>Costs</a:t>
          </a:r>
          <a:endParaRPr lang="fr-FR" sz="1800" dirty="0"/>
        </a:p>
      </dgm:t>
    </dgm:pt>
    <dgm:pt modelId="{A8A51EE4-6621-46DE-A304-D53FBF90B72F}" type="parTrans" cxnId="{B4F3C311-2345-4330-87C1-BF6DEE599F17}">
      <dgm:prSet/>
      <dgm:spPr/>
      <dgm:t>
        <a:bodyPr/>
        <a:lstStyle/>
        <a:p>
          <a:endParaRPr lang="fr-FR" sz="1800"/>
        </a:p>
      </dgm:t>
    </dgm:pt>
    <dgm:pt modelId="{5E176DBF-2BEB-4A5D-837C-455403ADA07B}" type="sibTrans" cxnId="{B4F3C311-2345-4330-87C1-BF6DEE599F17}">
      <dgm:prSet/>
      <dgm:spPr/>
      <dgm:t>
        <a:bodyPr/>
        <a:lstStyle/>
        <a:p>
          <a:endParaRPr lang="fr-FR" sz="1800"/>
        </a:p>
      </dgm:t>
    </dgm:pt>
    <dgm:pt modelId="{3CF95CFC-2F16-48C4-8272-29986295BA71}" type="pres">
      <dgm:prSet presAssocID="{69C30E28-D96E-47DB-8950-CDAE71ABFED2}" presName="linear" presStyleCnt="0">
        <dgm:presLayoutVars>
          <dgm:dir/>
          <dgm:animLvl val="lvl"/>
          <dgm:resizeHandles val="exact"/>
        </dgm:presLayoutVars>
      </dgm:prSet>
      <dgm:spPr/>
    </dgm:pt>
    <dgm:pt modelId="{A2BAA4EE-5858-475B-93D8-F3FD4E86A548}" type="pres">
      <dgm:prSet presAssocID="{4AFCCD4B-6052-4E03-AA31-B93482227C5C}" presName="parentLin" presStyleCnt="0"/>
      <dgm:spPr/>
    </dgm:pt>
    <dgm:pt modelId="{7E76BD9D-E655-4434-8943-1E0DF9C164AC}" type="pres">
      <dgm:prSet presAssocID="{4AFCCD4B-6052-4E03-AA31-B93482227C5C}" presName="parentLeftMargin" presStyleLbl="node1" presStyleIdx="0" presStyleCnt="1"/>
      <dgm:spPr/>
    </dgm:pt>
    <dgm:pt modelId="{6D49A9EE-F7F8-4F75-A82A-99469C9AEEF1}" type="pres">
      <dgm:prSet presAssocID="{4AFCCD4B-6052-4E03-AA31-B93482227C5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C540C58-1B32-403B-81DB-7A0A57C527DC}" type="pres">
      <dgm:prSet presAssocID="{4AFCCD4B-6052-4E03-AA31-B93482227C5C}" presName="negativeSpace" presStyleCnt="0"/>
      <dgm:spPr/>
    </dgm:pt>
    <dgm:pt modelId="{80C8C13C-43B0-485A-A40C-EFE3F3660239}" type="pres">
      <dgm:prSet presAssocID="{4AFCCD4B-6052-4E03-AA31-B93482227C5C}" presName="childText" presStyleLbl="conFgAcc1" presStyleIdx="0" presStyleCnt="1" custLinFactNeighborY="-9140">
        <dgm:presLayoutVars>
          <dgm:bulletEnabled val="1"/>
        </dgm:presLayoutVars>
      </dgm:prSet>
      <dgm:spPr>
        <a:solidFill>
          <a:srgbClr val="9BBC2A"/>
        </a:solidFill>
      </dgm:spPr>
    </dgm:pt>
  </dgm:ptLst>
  <dgm:cxnLst>
    <dgm:cxn modelId="{B4F3C311-2345-4330-87C1-BF6DEE599F17}" srcId="{69C30E28-D96E-47DB-8950-CDAE71ABFED2}" destId="{4AFCCD4B-6052-4E03-AA31-B93482227C5C}" srcOrd="0" destOrd="0" parTransId="{A8A51EE4-6621-46DE-A304-D53FBF90B72F}" sibTransId="{5E176DBF-2BEB-4A5D-837C-455403ADA07B}"/>
    <dgm:cxn modelId="{EB748B57-A6FA-45E1-8B58-1FF73787ECC1}" type="presOf" srcId="{4AFCCD4B-6052-4E03-AA31-B93482227C5C}" destId="{6D49A9EE-F7F8-4F75-A82A-99469C9AEEF1}" srcOrd="1" destOrd="0" presId="urn:microsoft.com/office/officeart/2005/8/layout/list1"/>
    <dgm:cxn modelId="{3503A65E-DF81-4592-AD0A-82ADB7D08ED0}" type="presOf" srcId="{69C30E28-D96E-47DB-8950-CDAE71ABFED2}" destId="{3CF95CFC-2F16-48C4-8272-29986295BA71}" srcOrd="0" destOrd="0" presId="urn:microsoft.com/office/officeart/2005/8/layout/list1"/>
    <dgm:cxn modelId="{A35134D4-44C6-47D9-B585-93285779105E}" type="presOf" srcId="{4AFCCD4B-6052-4E03-AA31-B93482227C5C}" destId="{7E76BD9D-E655-4434-8943-1E0DF9C164AC}" srcOrd="0" destOrd="0" presId="urn:microsoft.com/office/officeart/2005/8/layout/list1"/>
    <dgm:cxn modelId="{6EFA912F-3281-4E13-BE1A-B0E0FE0DA177}" type="presParOf" srcId="{3CF95CFC-2F16-48C4-8272-29986295BA71}" destId="{A2BAA4EE-5858-475B-93D8-F3FD4E86A548}" srcOrd="0" destOrd="0" presId="urn:microsoft.com/office/officeart/2005/8/layout/list1"/>
    <dgm:cxn modelId="{28C78EAD-6308-4A11-9263-FBBE35794B22}" type="presParOf" srcId="{A2BAA4EE-5858-475B-93D8-F3FD4E86A548}" destId="{7E76BD9D-E655-4434-8943-1E0DF9C164AC}" srcOrd="0" destOrd="0" presId="urn:microsoft.com/office/officeart/2005/8/layout/list1"/>
    <dgm:cxn modelId="{568B5250-CCEC-4193-895C-7A916FD76229}" type="presParOf" srcId="{A2BAA4EE-5858-475B-93D8-F3FD4E86A548}" destId="{6D49A9EE-F7F8-4F75-A82A-99469C9AEEF1}" srcOrd="1" destOrd="0" presId="urn:microsoft.com/office/officeart/2005/8/layout/list1"/>
    <dgm:cxn modelId="{925708D1-CE29-4205-9FE5-047D236E30EC}" type="presParOf" srcId="{3CF95CFC-2F16-48C4-8272-29986295BA71}" destId="{2C540C58-1B32-403B-81DB-7A0A57C527DC}" srcOrd="1" destOrd="0" presId="urn:microsoft.com/office/officeart/2005/8/layout/list1"/>
    <dgm:cxn modelId="{11DE1BC7-668B-4A5B-82CB-755B3F7A848A}" type="presParOf" srcId="{3CF95CFC-2F16-48C4-8272-29986295BA71}" destId="{80C8C13C-43B0-485A-A40C-EFE3F366023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C13393-2B02-4277-9ECC-DC504E1AE6E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906C7A6-BD1B-4275-A125-2AE35EBC33E7}">
      <dgm:prSet phldrT="[Texte]" custT="1"/>
      <dgm:spPr>
        <a:solidFill>
          <a:srgbClr val="D38DAF"/>
        </a:solidFill>
      </dgm:spPr>
      <dgm:t>
        <a:bodyPr/>
        <a:lstStyle/>
        <a:p>
          <a:r>
            <a:rPr lang="fr-FR" sz="1600" dirty="0" err="1"/>
            <a:t>Diagnosis</a:t>
          </a:r>
          <a:r>
            <a:rPr lang="fr-FR" sz="1600" dirty="0"/>
            <a:t> &amp; Evaluation</a:t>
          </a:r>
        </a:p>
      </dgm:t>
    </dgm:pt>
    <dgm:pt modelId="{CE165484-03EC-4113-B656-60F12A43BD98}" type="parTrans" cxnId="{EFBAC68F-2A2A-4247-BD25-B5115D2CC025}">
      <dgm:prSet/>
      <dgm:spPr/>
      <dgm:t>
        <a:bodyPr/>
        <a:lstStyle/>
        <a:p>
          <a:endParaRPr lang="fr-FR" sz="1600"/>
        </a:p>
      </dgm:t>
    </dgm:pt>
    <dgm:pt modelId="{D2CC82CB-2442-4E39-BDD6-CB1249D6D035}" type="sibTrans" cxnId="{EFBAC68F-2A2A-4247-BD25-B5115D2CC025}">
      <dgm:prSet/>
      <dgm:spPr/>
      <dgm:t>
        <a:bodyPr/>
        <a:lstStyle/>
        <a:p>
          <a:endParaRPr lang="fr-FR" sz="1600"/>
        </a:p>
      </dgm:t>
    </dgm:pt>
    <dgm:pt modelId="{0D6E4D13-C253-44CF-95D0-6EBA1BF193FB}">
      <dgm:prSet phldrT="[Texte]" custT="1"/>
      <dgm:spPr>
        <a:solidFill>
          <a:schemeClr val="bg1"/>
        </a:solidFill>
      </dgm:spPr>
      <dgm:t>
        <a:bodyPr/>
        <a:lstStyle/>
        <a:p>
          <a:r>
            <a:rPr lang="fr-FR" sz="3200" dirty="0" err="1">
              <a:solidFill>
                <a:srgbClr val="D187A8"/>
              </a:solidFill>
            </a:rPr>
            <a:t>Ovarian</a:t>
          </a:r>
          <a:r>
            <a:rPr lang="fr-FR" sz="3200" dirty="0">
              <a:solidFill>
                <a:srgbClr val="D187A8"/>
              </a:solidFill>
            </a:rPr>
            <a:t> stimulation and Monitoring </a:t>
          </a:r>
        </a:p>
      </dgm:t>
    </dgm:pt>
    <dgm:pt modelId="{657D344B-30D2-4112-8F14-346711283205}" type="parTrans" cxnId="{F3F74FDB-27A4-40E4-8C4C-5995A063225F}">
      <dgm:prSet/>
      <dgm:spPr/>
      <dgm:t>
        <a:bodyPr/>
        <a:lstStyle/>
        <a:p>
          <a:endParaRPr lang="fr-FR" sz="1600"/>
        </a:p>
      </dgm:t>
    </dgm:pt>
    <dgm:pt modelId="{842E27F0-0488-4D96-9869-DBBEADC1F396}" type="sibTrans" cxnId="{F3F74FDB-27A4-40E4-8C4C-5995A063225F}">
      <dgm:prSet/>
      <dgm:spPr/>
      <dgm:t>
        <a:bodyPr/>
        <a:lstStyle/>
        <a:p>
          <a:endParaRPr lang="fr-FR" sz="1600"/>
        </a:p>
      </dgm:t>
    </dgm:pt>
    <dgm:pt modelId="{7D764BA4-5BE3-49A4-903D-5FD4BDE5E5C3}">
      <dgm:prSet phldrT="[Texte]" custT="1"/>
      <dgm:spPr>
        <a:solidFill>
          <a:srgbClr val="D38DAF"/>
        </a:solidFill>
      </dgm:spPr>
      <dgm:t>
        <a:bodyPr/>
        <a:lstStyle/>
        <a:p>
          <a:r>
            <a:rPr lang="fr-FR" sz="1600" dirty="0"/>
            <a:t>Oocyte </a:t>
          </a:r>
          <a:r>
            <a:rPr lang="fr-FR" sz="1600" dirty="0" err="1"/>
            <a:t>Retrieval</a:t>
          </a:r>
          <a:endParaRPr lang="fr-FR" sz="1600" dirty="0"/>
        </a:p>
      </dgm:t>
    </dgm:pt>
    <dgm:pt modelId="{C1EB2E3F-6DA8-4FE8-8E23-5183F22751B2}" type="parTrans" cxnId="{3554CFE0-940F-4662-A040-0EAFA0D7FFB9}">
      <dgm:prSet/>
      <dgm:spPr/>
      <dgm:t>
        <a:bodyPr/>
        <a:lstStyle/>
        <a:p>
          <a:endParaRPr lang="fr-FR" sz="1600"/>
        </a:p>
      </dgm:t>
    </dgm:pt>
    <dgm:pt modelId="{5CB2BE1B-892E-4C32-AE7A-2EA73E7E09CA}" type="sibTrans" cxnId="{3554CFE0-940F-4662-A040-0EAFA0D7FFB9}">
      <dgm:prSet/>
      <dgm:spPr/>
      <dgm:t>
        <a:bodyPr/>
        <a:lstStyle/>
        <a:p>
          <a:endParaRPr lang="fr-FR" sz="1600"/>
        </a:p>
      </dgm:t>
    </dgm:pt>
    <dgm:pt modelId="{CB5FBF19-AA9B-40A0-9E25-00E411EF3EA5}">
      <dgm:prSet phldrT="[Texte]" custT="1"/>
      <dgm:spPr>
        <a:solidFill>
          <a:srgbClr val="D187A8"/>
        </a:solidFill>
      </dgm:spPr>
      <dgm:t>
        <a:bodyPr/>
        <a:lstStyle/>
        <a:p>
          <a:r>
            <a:rPr lang="fr-FR" sz="1600" dirty="0" err="1"/>
            <a:t>Fertili</a:t>
          </a:r>
          <a:r>
            <a:rPr lang="fr-FR" sz="1600" dirty="0"/>
            <a:t>-</a:t>
          </a:r>
        </a:p>
        <a:p>
          <a:r>
            <a:rPr lang="fr-FR" sz="1600" dirty="0" err="1"/>
            <a:t>zation</a:t>
          </a:r>
          <a:endParaRPr lang="fr-FR" sz="1600" dirty="0"/>
        </a:p>
      </dgm:t>
    </dgm:pt>
    <dgm:pt modelId="{5F9A93CA-CE99-4E0C-BC2A-5F4EC63EE457}" type="parTrans" cxnId="{427B1FDC-967A-4105-89E8-9ED407343B77}">
      <dgm:prSet/>
      <dgm:spPr/>
      <dgm:t>
        <a:bodyPr/>
        <a:lstStyle/>
        <a:p>
          <a:endParaRPr lang="fr-FR" sz="1600"/>
        </a:p>
      </dgm:t>
    </dgm:pt>
    <dgm:pt modelId="{71E2C294-357E-4239-9160-9259982A7DEB}" type="sibTrans" cxnId="{427B1FDC-967A-4105-89E8-9ED407343B77}">
      <dgm:prSet/>
      <dgm:spPr/>
      <dgm:t>
        <a:bodyPr/>
        <a:lstStyle/>
        <a:p>
          <a:endParaRPr lang="fr-FR" sz="1600"/>
        </a:p>
      </dgm:t>
    </dgm:pt>
    <dgm:pt modelId="{65B862F3-532B-4E52-AFC9-5999EA2F1ECE}">
      <dgm:prSet phldrT="[Texte]" custT="1"/>
      <dgm:spPr>
        <a:solidFill>
          <a:srgbClr val="D187A8"/>
        </a:solidFill>
      </dgm:spPr>
      <dgm:t>
        <a:bodyPr/>
        <a:lstStyle/>
        <a:p>
          <a:r>
            <a:rPr lang="fr-FR" sz="1600" dirty="0" err="1"/>
            <a:t>Embryo</a:t>
          </a:r>
          <a:r>
            <a:rPr lang="fr-FR" sz="1600" dirty="0"/>
            <a:t> Transfer</a:t>
          </a:r>
        </a:p>
      </dgm:t>
    </dgm:pt>
    <dgm:pt modelId="{601B60FC-A40C-46C5-8A25-F9052BC9F950}" type="parTrans" cxnId="{6E02DD56-743E-4025-9122-72B2F0BADA3C}">
      <dgm:prSet/>
      <dgm:spPr/>
      <dgm:t>
        <a:bodyPr/>
        <a:lstStyle/>
        <a:p>
          <a:endParaRPr lang="en-US"/>
        </a:p>
      </dgm:t>
    </dgm:pt>
    <dgm:pt modelId="{248146B9-A0B9-4AC2-8973-C6DCA82B1192}" type="sibTrans" cxnId="{6E02DD56-743E-4025-9122-72B2F0BADA3C}">
      <dgm:prSet/>
      <dgm:spPr/>
      <dgm:t>
        <a:bodyPr/>
        <a:lstStyle/>
        <a:p>
          <a:endParaRPr lang="en-US"/>
        </a:p>
      </dgm:t>
    </dgm:pt>
    <dgm:pt modelId="{BD15DBDB-771E-4E8B-8220-9B4F4C1BB819}" type="pres">
      <dgm:prSet presAssocID="{CBC13393-2B02-4277-9ECC-DC504E1AE6EC}" presName="Name0" presStyleCnt="0">
        <dgm:presLayoutVars>
          <dgm:dir/>
          <dgm:animLvl val="lvl"/>
          <dgm:resizeHandles val="exact"/>
        </dgm:presLayoutVars>
      </dgm:prSet>
      <dgm:spPr/>
    </dgm:pt>
    <dgm:pt modelId="{4D7B3F27-99ED-4B5E-A1EE-3A248D5A13AE}" type="pres">
      <dgm:prSet presAssocID="{1906C7A6-BD1B-4275-A125-2AE35EBC33E7}" presName="parTxOnly" presStyleLbl="node1" presStyleIdx="0" presStyleCnt="5" custScaleX="44498">
        <dgm:presLayoutVars>
          <dgm:chMax val="0"/>
          <dgm:chPref val="0"/>
          <dgm:bulletEnabled val="1"/>
        </dgm:presLayoutVars>
      </dgm:prSet>
      <dgm:spPr/>
    </dgm:pt>
    <dgm:pt modelId="{235577B7-A20B-4BC6-80D8-42162AD44C44}" type="pres">
      <dgm:prSet presAssocID="{D2CC82CB-2442-4E39-BDD6-CB1249D6D035}" presName="parTxOnlySpace" presStyleCnt="0"/>
      <dgm:spPr/>
    </dgm:pt>
    <dgm:pt modelId="{9D2F7D0E-A7E4-4B46-82AD-DAFAE1283022}" type="pres">
      <dgm:prSet presAssocID="{0D6E4D13-C253-44CF-95D0-6EBA1BF193FB}" presName="parTxOnly" presStyleLbl="node1" presStyleIdx="1" presStyleCnt="5" custLinFactNeighborX="6740" custLinFactNeighborY="-1664">
        <dgm:presLayoutVars>
          <dgm:chMax val="0"/>
          <dgm:chPref val="0"/>
          <dgm:bulletEnabled val="1"/>
        </dgm:presLayoutVars>
      </dgm:prSet>
      <dgm:spPr/>
    </dgm:pt>
    <dgm:pt modelId="{DB26184F-64E1-45F3-9CA0-742E3DF2C584}" type="pres">
      <dgm:prSet presAssocID="{842E27F0-0488-4D96-9869-DBBEADC1F396}" presName="parTxOnlySpace" presStyleCnt="0"/>
      <dgm:spPr/>
    </dgm:pt>
    <dgm:pt modelId="{09BF390B-154F-4105-9F51-7A0B9F778738}" type="pres">
      <dgm:prSet presAssocID="{7D764BA4-5BE3-49A4-903D-5FD4BDE5E5C3}" presName="parTxOnly" presStyleLbl="node1" presStyleIdx="2" presStyleCnt="5" custScaleX="42593">
        <dgm:presLayoutVars>
          <dgm:chMax val="0"/>
          <dgm:chPref val="0"/>
          <dgm:bulletEnabled val="1"/>
        </dgm:presLayoutVars>
      </dgm:prSet>
      <dgm:spPr/>
    </dgm:pt>
    <dgm:pt modelId="{8046B614-408D-417B-9375-23D35A88D3CB}" type="pres">
      <dgm:prSet presAssocID="{5CB2BE1B-892E-4C32-AE7A-2EA73E7E09CA}" presName="parTxOnlySpace" presStyleCnt="0"/>
      <dgm:spPr/>
    </dgm:pt>
    <dgm:pt modelId="{6B7DBA6C-9652-4C57-BEAF-3B58E04A13FA}" type="pres">
      <dgm:prSet presAssocID="{CB5FBF19-AA9B-40A0-9E25-00E411EF3EA5}" presName="parTxOnly" presStyleLbl="node1" presStyleIdx="3" presStyleCnt="5" custScaleX="37318">
        <dgm:presLayoutVars>
          <dgm:chMax val="0"/>
          <dgm:chPref val="0"/>
          <dgm:bulletEnabled val="1"/>
        </dgm:presLayoutVars>
      </dgm:prSet>
      <dgm:spPr/>
    </dgm:pt>
    <dgm:pt modelId="{5DED9DED-41DD-4A42-ADE8-666578671E98}" type="pres">
      <dgm:prSet presAssocID="{71E2C294-357E-4239-9160-9259982A7DEB}" presName="parTxOnlySpace" presStyleCnt="0"/>
      <dgm:spPr/>
    </dgm:pt>
    <dgm:pt modelId="{A5A4A53A-1FD6-455A-A111-9881EC036587}" type="pres">
      <dgm:prSet presAssocID="{65B862F3-532B-4E52-AFC9-5999EA2F1ECE}" presName="parTxOnly" presStyleLbl="node1" presStyleIdx="4" presStyleCnt="5" custScaleX="50135">
        <dgm:presLayoutVars>
          <dgm:chMax val="0"/>
          <dgm:chPref val="0"/>
          <dgm:bulletEnabled val="1"/>
        </dgm:presLayoutVars>
      </dgm:prSet>
      <dgm:spPr/>
    </dgm:pt>
  </dgm:ptLst>
  <dgm:cxnLst>
    <dgm:cxn modelId="{C6BAFD00-EEA4-4075-A091-7360749D2087}" type="presOf" srcId="{65B862F3-532B-4E52-AFC9-5999EA2F1ECE}" destId="{A5A4A53A-1FD6-455A-A111-9881EC036587}" srcOrd="0" destOrd="0" presId="urn:microsoft.com/office/officeart/2005/8/layout/chevron1"/>
    <dgm:cxn modelId="{6E02DD56-743E-4025-9122-72B2F0BADA3C}" srcId="{CBC13393-2B02-4277-9ECC-DC504E1AE6EC}" destId="{65B862F3-532B-4E52-AFC9-5999EA2F1ECE}" srcOrd="4" destOrd="0" parTransId="{601B60FC-A40C-46C5-8A25-F9052BC9F950}" sibTransId="{248146B9-A0B9-4AC2-8973-C6DCA82B1192}"/>
    <dgm:cxn modelId="{77B74B59-904C-4A3D-AFBB-1EA5EE399DD3}" type="presOf" srcId="{CB5FBF19-AA9B-40A0-9E25-00E411EF3EA5}" destId="{6B7DBA6C-9652-4C57-BEAF-3B58E04A13FA}" srcOrd="0" destOrd="0" presId="urn:microsoft.com/office/officeart/2005/8/layout/chevron1"/>
    <dgm:cxn modelId="{FE761262-C733-4346-8C3F-435697A1004F}" type="presOf" srcId="{CBC13393-2B02-4277-9ECC-DC504E1AE6EC}" destId="{BD15DBDB-771E-4E8B-8220-9B4F4C1BB819}" srcOrd="0" destOrd="0" presId="urn:microsoft.com/office/officeart/2005/8/layout/chevron1"/>
    <dgm:cxn modelId="{EFBAC68F-2A2A-4247-BD25-B5115D2CC025}" srcId="{CBC13393-2B02-4277-9ECC-DC504E1AE6EC}" destId="{1906C7A6-BD1B-4275-A125-2AE35EBC33E7}" srcOrd="0" destOrd="0" parTransId="{CE165484-03EC-4113-B656-60F12A43BD98}" sibTransId="{D2CC82CB-2442-4E39-BDD6-CB1249D6D035}"/>
    <dgm:cxn modelId="{E967DFA6-AB63-4207-A8DB-A5A03046EFB1}" type="presOf" srcId="{0D6E4D13-C253-44CF-95D0-6EBA1BF193FB}" destId="{9D2F7D0E-A7E4-4B46-82AD-DAFAE1283022}" srcOrd="0" destOrd="0" presId="urn:microsoft.com/office/officeart/2005/8/layout/chevron1"/>
    <dgm:cxn modelId="{F3F74FDB-27A4-40E4-8C4C-5995A063225F}" srcId="{CBC13393-2B02-4277-9ECC-DC504E1AE6EC}" destId="{0D6E4D13-C253-44CF-95D0-6EBA1BF193FB}" srcOrd="1" destOrd="0" parTransId="{657D344B-30D2-4112-8F14-346711283205}" sibTransId="{842E27F0-0488-4D96-9869-DBBEADC1F396}"/>
    <dgm:cxn modelId="{427B1FDC-967A-4105-89E8-9ED407343B77}" srcId="{CBC13393-2B02-4277-9ECC-DC504E1AE6EC}" destId="{CB5FBF19-AA9B-40A0-9E25-00E411EF3EA5}" srcOrd="3" destOrd="0" parTransId="{5F9A93CA-CE99-4E0C-BC2A-5F4EC63EE457}" sibTransId="{71E2C294-357E-4239-9160-9259982A7DEB}"/>
    <dgm:cxn modelId="{3554CFE0-940F-4662-A040-0EAFA0D7FFB9}" srcId="{CBC13393-2B02-4277-9ECC-DC504E1AE6EC}" destId="{7D764BA4-5BE3-49A4-903D-5FD4BDE5E5C3}" srcOrd="2" destOrd="0" parTransId="{C1EB2E3F-6DA8-4FE8-8E23-5183F22751B2}" sibTransId="{5CB2BE1B-892E-4C32-AE7A-2EA73E7E09CA}"/>
    <dgm:cxn modelId="{52C873E6-F662-4D9F-8C55-49CC345D03C5}" type="presOf" srcId="{1906C7A6-BD1B-4275-A125-2AE35EBC33E7}" destId="{4D7B3F27-99ED-4B5E-A1EE-3A248D5A13AE}" srcOrd="0" destOrd="0" presId="urn:microsoft.com/office/officeart/2005/8/layout/chevron1"/>
    <dgm:cxn modelId="{B4387BE9-3641-4774-9FD2-CC79D3E59763}" type="presOf" srcId="{7D764BA4-5BE3-49A4-903D-5FD4BDE5E5C3}" destId="{09BF390B-154F-4105-9F51-7A0B9F778738}" srcOrd="0" destOrd="0" presId="urn:microsoft.com/office/officeart/2005/8/layout/chevron1"/>
    <dgm:cxn modelId="{C84F3E6C-CE2C-486A-8804-D7D86F89ACC9}" type="presParOf" srcId="{BD15DBDB-771E-4E8B-8220-9B4F4C1BB819}" destId="{4D7B3F27-99ED-4B5E-A1EE-3A248D5A13AE}" srcOrd="0" destOrd="0" presId="urn:microsoft.com/office/officeart/2005/8/layout/chevron1"/>
    <dgm:cxn modelId="{418D3040-A66B-4C36-9380-DA1FAC0DD4B7}" type="presParOf" srcId="{BD15DBDB-771E-4E8B-8220-9B4F4C1BB819}" destId="{235577B7-A20B-4BC6-80D8-42162AD44C44}" srcOrd="1" destOrd="0" presId="urn:microsoft.com/office/officeart/2005/8/layout/chevron1"/>
    <dgm:cxn modelId="{8C77E281-650F-40D6-BA1D-2268C13F35E9}" type="presParOf" srcId="{BD15DBDB-771E-4E8B-8220-9B4F4C1BB819}" destId="{9D2F7D0E-A7E4-4B46-82AD-DAFAE1283022}" srcOrd="2" destOrd="0" presId="urn:microsoft.com/office/officeart/2005/8/layout/chevron1"/>
    <dgm:cxn modelId="{32A2673A-7A10-47B6-A4BB-05F72CF51778}" type="presParOf" srcId="{BD15DBDB-771E-4E8B-8220-9B4F4C1BB819}" destId="{DB26184F-64E1-45F3-9CA0-742E3DF2C584}" srcOrd="3" destOrd="0" presId="urn:microsoft.com/office/officeart/2005/8/layout/chevron1"/>
    <dgm:cxn modelId="{1AA14688-36C2-448A-8997-73B71FFDC50A}" type="presParOf" srcId="{BD15DBDB-771E-4E8B-8220-9B4F4C1BB819}" destId="{09BF390B-154F-4105-9F51-7A0B9F778738}" srcOrd="4" destOrd="0" presId="urn:microsoft.com/office/officeart/2005/8/layout/chevron1"/>
    <dgm:cxn modelId="{D2142EA0-427C-428E-8FA3-1C5AC0644D63}" type="presParOf" srcId="{BD15DBDB-771E-4E8B-8220-9B4F4C1BB819}" destId="{8046B614-408D-417B-9375-23D35A88D3CB}" srcOrd="5" destOrd="0" presId="urn:microsoft.com/office/officeart/2005/8/layout/chevron1"/>
    <dgm:cxn modelId="{FAB636C6-65C1-4D68-BE0E-B61C3FCDBBE9}" type="presParOf" srcId="{BD15DBDB-771E-4E8B-8220-9B4F4C1BB819}" destId="{6B7DBA6C-9652-4C57-BEAF-3B58E04A13FA}" srcOrd="6" destOrd="0" presId="urn:microsoft.com/office/officeart/2005/8/layout/chevron1"/>
    <dgm:cxn modelId="{2E13CE82-7194-4130-82FA-ECF97F092F62}" type="presParOf" srcId="{BD15DBDB-771E-4E8B-8220-9B4F4C1BB819}" destId="{5DED9DED-41DD-4A42-ADE8-666578671E98}" srcOrd="7" destOrd="0" presId="urn:microsoft.com/office/officeart/2005/8/layout/chevron1"/>
    <dgm:cxn modelId="{DBB4A7C0-41CD-443B-8DCE-56AE4E8E1A14}" type="presParOf" srcId="{BD15DBDB-771E-4E8B-8220-9B4F4C1BB819}" destId="{A5A4A53A-1FD6-455A-A111-9881EC036587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FE793-AA9B-4AE0-A644-FE5B14EE7D05}">
      <dsp:nvSpPr>
        <dsp:cNvPr id="0" name=""/>
        <dsp:cNvSpPr/>
      </dsp:nvSpPr>
      <dsp:spPr>
        <a:xfrm>
          <a:off x="3342861" y="98648"/>
          <a:ext cx="1570589" cy="157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Woman</a:t>
          </a:r>
          <a:endParaRPr lang="fr-FR" sz="2400" kern="1200" dirty="0"/>
        </a:p>
      </dsp:txBody>
      <dsp:txXfrm>
        <a:off x="3342861" y="98648"/>
        <a:ext cx="1570589" cy="1570589"/>
      </dsp:txXfrm>
    </dsp:sp>
    <dsp:sp modelId="{91F6172C-142F-4F01-A5BF-FE143670C643}">
      <dsp:nvSpPr>
        <dsp:cNvPr id="0" name=""/>
        <dsp:cNvSpPr/>
      </dsp:nvSpPr>
      <dsp:spPr>
        <a:xfrm>
          <a:off x="570988" y="-1231"/>
          <a:ext cx="4442343" cy="4442343"/>
        </a:xfrm>
        <a:prstGeom prst="circularArrow">
          <a:avLst>
            <a:gd name="adj1" fmla="val 6894"/>
            <a:gd name="adj2" fmla="val 464730"/>
            <a:gd name="adj3" fmla="val 552034"/>
            <a:gd name="adj4" fmla="val 20583236"/>
            <a:gd name="adj5" fmla="val 80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56F7D9-B25E-462C-B813-B477B6C70E86}">
      <dsp:nvSpPr>
        <dsp:cNvPr id="0" name=""/>
        <dsp:cNvSpPr/>
      </dsp:nvSpPr>
      <dsp:spPr>
        <a:xfrm>
          <a:off x="3342861" y="2770641"/>
          <a:ext cx="1570589" cy="157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Ultrasound</a:t>
          </a:r>
          <a:r>
            <a:rPr lang="fr-FR" sz="2400" kern="1200" dirty="0"/>
            <a:t> </a:t>
          </a:r>
          <a:r>
            <a:rPr lang="fr-FR" sz="2400" kern="1200" dirty="0" err="1"/>
            <a:t>device</a:t>
          </a:r>
          <a:endParaRPr lang="fr-FR" sz="2400" kern="1200" dirty="0"/>
        </a:p>
      </dsp:txBody>
      <dsp:txXfrm>
        <a:off x="3342861" y="2770641"/>
        <a:ext cx="1570589" cy="1570589"/>
      </dsp:txXfrm>
    </dsp:sp>
    <dsp:sp modelId="{E9374509-0670-4CEB-85CE-12709CE4F14D}">
      <dsp:nvSpPr>
        <dsp:cNvPr id="0" name=""/>
        <dsp:cNvSpPr/>
      </dsp:nvSpPr>
      <dsp:spPr>
        <a:xfrm>
          <a:off x="570988" y="-1231"/>
          <a:ext cx="4442343" cy="4442343"/>
        </a:xfrm>
        <a:prstGeom prst="circularArrow">
          <a:avLst>
            <a:gd name="adj1" fmla="val 6894"/>
            <a:gd name="adj2" fmla="val 464730"/>
            <a:gd name="adj3" fmla="val 5952034"/>
            <a:gd name="adj4" fmla="val 4383236"/>
            <a:gd name="adj5" fmla="val 80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CEF988-BEE0-470E-ABF3-31B82AF513A6}">
      <dsp:nvSpPr>
        <dsp:cNvPr id="0" name=""/>
        <dsp:cNvSpPr/>
      </dsp:nvSpPr>
      <dsp:spPr>
        <a:xfrm>
          <a:off x="670868" y="2770641"/>
          <a:ext cx="1570589" cy="157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Physician</a:t>
          </a:r>
          <a:endParaRPr lang="fr-FR" sz="2400" kern="1200" dirty="0"/>
        </a:p>
      </dsp:txBody>
      <dsp:txXfrm>
        <a:off x="670868" y="2770641"/>
        <a:ext cx="1570589" cy="1570589"/>
      </dsp:txXfrm>
    </dsp:sp>
    <dsp:sp modelId="{87FF616D-89E9-4CB6-80D5-E2F2BC3637C2}">
      <dsp:nvSpPr>
        <dsp:cNvPr id="0" name=""/>
        <dsp:cNvSpPr/>
      </dsp:nvSpPr>
      <dsp:spPr>
        <a:xfrm>
          <a:off x="570988" y="-1231"/>
          <a:ext cx="4442343" cy="4442343"/>
        </a:xfrm>
        <a:prstGeom prst="circularArrow">
          <a:avLst>
            <a:gd name="adj1" fmla="val 6894"/>
            <a:gd name="adj2" fmla="val 464730"/>
            <a:gd name="adj3" fmla="val 11352034"/>
            <a:gd name="adj4" fmla="val 9783236"/>
            <a:gd name="adj5" fmla="val 80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F1C867-4C7A-45FC-9283-2A7E808BD49D}">
      <dsp:nvSpPr>
        <dsp:cNvPr id="0" name=""/>
        <dsp:cNvSpPr/>
      </dsp:nvSpPr>
      <dsp:spPr>
        <a:xfrm>
          <a:off x="670868" y="98648"/>
          <a:ext cx="1570589" cy="157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  </a:t>
          </a:r>
          <a:r>
            <a:rPr lang="fr-FR" sz="2400" kern="1200" dirty="0" err="1"/>
            <a:t>Updated</a:t>
          </a:r>
          <a:r>
            <a:rPr lang="fr-FR" sz="2400" kern="1200" dirty="0"/>
            <a:t> </a:t>
          </a:r>
          <a:r>
            <a:rPr lang="fr-FR" sz="2400" kern="1200" dirty="0" err="1"/>
            <a:t>Treatment</a:t>
          </a:r>
          <a:endParaRPr lang="fr-FR" sz="2400" kern="1200" dirty="0"/>
        </a:p>
      </dsp:txBody>
      <dsp:txXfrm>
        <a:off x="670868" y="98648"/>
        <a:ext cx="1570589" cy="1570589"/>
      </dsp:txXfrm>
    </dsp:sp>
    <dsp:sp modelId="{E6574431-4BDF-4254-A402-EC1B86048ADF}">
      <dsp:nvSpPr>
        <dsp:cNvPr id="0" name=""/>
        <dsp:cNvSpPr/>
      </dsp:nvSpPr>
      <dsp:spPr>
        <a:xfrm>
          <a:off x="570988" y="-1231"/>
          <a:ext cx="4442343" cy="4442343"/>
        </a:xfrm>
        <a:prstGeom prst="circularArrow">
          <a:avLst>
            <a:gd name="adj1" fmla="val 6894"/>
            <a:gd name="adj2" fmla="val 464730"/>
            <a:gd name="adj3" fmla="val 16752034"/>
            <a:gd name="adj4" fmla="val 15183236"/>
            <a:gd name="adj5" fmla="val 80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8C13C-43B0-485A-A40C-EFE3F3660239}">
      <dsp:nvSpPr>
        <dsp:cNvPr id="0" name=""/>
        <dsp:cNvSpPr/>
      </dsp:nvSpPr>
      <dsp:spPr>
        <a:xfrm>
          <a:off x="0" y="198299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9A9EE-F7F8-4F75-A82A-99469C9AEEF1}">
      <dsp:nvSpPr>
        <dsp:cNvPr id="0" name=""/>
        <dsp:cNvSpPr/>
      </dsp:nvSpPr>
      <dsp:spPr>
        <a:xfrm>
          <a:off x="152528" y="35939"/>
          <a:ext cx="2462364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Behavioral</a:t>
          </a:r>
          <a:r>
            <a:rPr lang="fr-FR" sz="1800" kern="1200" dirty="0"/>
            <a:t> </a:t>
          </a:r>
          <a:r>
            <a:rPr lang="fr-FR" sz="1800" kern="1200" dirty="0" err="1"/>
            <a:t>Revolution</a:t>
          </a:r>
          <a:endParaRPr lang="fr-FR" sz="1800" kern="1200" dirty="0"/>
        </a:p>
      </dsp:txBody>
      <dsp:txXfrm>
        <a:off x="168380" y="51791"/>
        <a:ext cx="2430660" cy="293016"/>
      </dsp:txXfrm>
    </dsp:sp>
    <dsp:sp modelId="{FBD97E4E-ABA7-4978-8F2A-DE014FBA67D2}">
      <dsp:nvSpPr>
        <dsp:cNvPr id="0" name=""/>
        <dsp:cNvSpPr/>
      </dsp:nvSpPr>
      <dsp:spPr>
        <a:xfrm>
          <a:off x="0" y="697259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2A4A5-0F34-44CD-921D-FCE4BAA18F67}">
      <dsp:nvSpPr>
        <dsp:cNvPr id="0" name=""/>
        <dsp:cNvSpPr/>
      </dsp:nvSpPr>
      <dsp:spPr>
        <a:xfrm>
          <a:off x="152528" y="534899"/>
          <a:ext cx="246590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Intimacy</a:t>
          </a:r>
          <a:endParaRPr lang="fr-FR" sz="1800" kern="1200" dirty="0"/>
        </a:p>
      </dsp:txBody>
      <dsp:txXfrm>
        <a:off x="168380" y="550751"/>
        <a:ext cx="2434205" cy="293016"/>
      </dsp:txXfrm>
    </dsp:sp>
    <dsp:sp modelId="{4E763633-CDF7-40E5-8C81-9D98A3279FB6}">
      <dsp:nvSpPr>
        <dsp:cNvPr id="0" name=""/>
        <dsp:cNvSpPr/>
      </dsp:nvSpPr>
      <dsp:spPr>
        <a:xfrm>
          <a:off x="0" y="1196220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E41A1-3037-4149-AA20-737CE330BEAA}">
      <dsp:nvSpPr>
        <dsp:cNvPr id="0" name=""/>
        <dsp:cNvSpPr/>
      </dsp:nvSpPr>
      <dsp:spPr>
        <a:xfrm>
          <a:off x="152528" y="1033859"/>
          <a:ext cx="246590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Comfort</a:t>
          </a:r>
          <a:endParaRPr lang="fr-FR" sz="1800" kern="1200" dirty="0"/>
        </a:p>
      </dsp:txBody>
      <dsp:txXfrm>
        <a:off x="168380" y="1049711"/>
        <a:ext cx="2434205" cy="293016"/>
      </dsp:txXfrm>
    </dsp:sp>
    <dsp:sp modelId="{EAD20482-7793-4754-80AB-6B44FFED94A4}">
      <dsp:nvSpPr>
        <dsp:cNvPr id="0" name=""/>
        <dsp:cNvSpPr/>
      </dsp:nvSpPr>
      <dsp:spPr>
        <a:xfrm>
          <a:off x="0" y="1695180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A9DFD-8A52-473D-A0C4-A60D1A51F103}">
      <dsp:nvSpPr>
        <dsp:cNvPr id="0" name=""/>
        <dsp:cNvSpPr/>
      </dsp:nvSpPr>
      <dsp:spPr>
        <a:xfrm>
          <a:off x="152528" y="1532820"/>
          <a:ext cx="246590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Control</a:t>
          </a:r>
        </a:p>
      </dsp:txBody>
      <dsp:txXfrm>
        <a:off x="168380" y="1548672"/>
        <a:ext cx="2434205" cy="293016"/>
      </dsp:txXfrm>
    </dsp:sp>
    <dsp:sp modelId="{5C802589-CAA8-4167-B3AC-AE67B009D00B}">
      <dsp:nvSpPr>
        <dsp:cNvPr id="0" name=""/>
        <dsp:cNvSpPr/>
      </dsp:nvSpPr>
      <dsp:spPr>
        <a:xfrm>
          <a:off x="0" y="2194140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7385C-D1D1-41EA-AB98-A31DC6046F02}">
      <dsp:nvSpPr>
        <dsp:cNvPr id="0" name=""/>
        <dsp:cNvSpPr/>
      </dsp:nvSpPr>
      <dsp:spPr>
        <a:xfrm>
          <a:off x="152528" y="2031780"/>
          <a:ext cx="246590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Safety</a:t>
          </a:r>
          <a:endParaRPr lang="fr-FR" sz="1800" kern="1200" dirty="0"/>
        </a:p>
      </dsp:txBody>
      <dsp:txXfrm>
        <a:off x="168380" y="2047632"/>
        <a:ext cx="2434205" cy="293016"/>
      </dsp:txXfrm>
    </dsp:sp>
    <dsp:sp modelId="{27AB9B97-7207-444D-AA72-E936DB7E469C}">
      <dsp:nvSpPr>
        <dsp:cNvPr id="0" name=""/>
        <dsp:cNvSpPr/>
      </dsp:nvSpPr>
      <dsp:spPr>
        <a:xfrm>
          <a:off x="0" y="2693100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21179-AEDD-4312-B730-9E04DFDF1B17}">
      <dsp:nvSpPr>
        <dsp:cNvPr id="0" name=""/>
        <dsp:cNvSpPr/>
      </dsp:nvSpPr>
      <dsp:spPr>
        <a:xfrm>
          <a:off x="152528" y="2530740"/>
          <a:ext cx="246590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Access</a:t>
          </a:r>
        </a:p>
      </dsp:txBody>
      <dsp:txXfrm>
        <a:off x="168380" y="2546592"/>
        <a:ext cx="2434205" cy="293016"/>
      </dsp:txXfrm>
    </dsp:sp>
    <dsp:sp modelId="{08DC4AEB-B050-447D-8710-9966B542781C}">
      <dsp:nvSpPr>
        <dsp:cNvPr id="0" name=""/>
        <dsp:cNvSpPr/>
      </dsp:nvSpPr>
      <dsp:spPr>
        <a:xfrm>
          <a:off x="0" y="3192059"/>
          <a:ext cx="3050561" cy="277200"/>
        </a:xfrm>
        <a:prstGeom prst="rect">
          <a:avLst/>
        </a:prstGeom>
        <a:solidFill>
          <a:srgbClr val="BA6A8F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E7257-5C66-43CE-9330-3E9D2481D1D8}">
      <dsp:nvSpPr>
        <dsp:cNvPr id="0" name=""/>
        <dsp:cNvSpPr/>
      </dsp:nvSpPr>
      <dsp:spPr>
        <a:xfrm>
          <a:off x="152528" y="3029700"/>
          <a:ext cx="246590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13" tIns="0" rIns="807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Stress </a:t>
          </a:r>
          <a:r>
            <a:rPr lang="fr-FR" sz="1800" kern="1200" dirty="0" err="1"/>
            <a:t>level</a:t>
          </a:r>
          <a:endParaRPr lang="fr-FR" sz="1800" kern="1200" dirty="0"/>
        </a:p>
      </dsp:txBody>
      <dsp:txXfrm>
        <a:off x="168380" y="3045552"/>
        <a:ext cx="2434205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8C13C-43B0-485A-A40C-EFE3F3660239}">
      <dsp:nvSpPr>
        <dsp:cNvPr id="0" name=""/>
        <dsp:cNvSpPr/>
      </dsp:nvSpPr>
      <dsp:spPr>
        <a:xfrm>
          <a:off x="0" y="204123"/>
          <a:ext cx="3352800" cy="327600"/>
        </a:xfrm>
        <a:prstGeom prst="rect">
          <a:avLst/>
        </a:prstGeom>
        <a:solidFill>
          <a:schemeClr val="accent3">
            <a:lumMod val="65000"/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9A9EE-F7F8-4F75-A82A-99469C9AEEF1}">
      <dsp:nvSpPr>
        <dsp:cNvPr id="0" name=""/>
        <dsp:cNvSpPr/>
      </dsp:nvSpPr>
      <dsp:spPr>
        <a:xfrm>
          <a:off x="167640" y="18659"/>
          <a:ext cx="2650257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10" tIns="0" rIns="88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Premium </a:t>
          </a:r>
          <a:r>
            <a:rPr lang="fr-FR" sz="1800" kern="1200" dirty="0" err="1"/>
            <a:t>fee</a:t>
          </a:r>
          <a:endParaRPr lang="fr-FR" sz="1800" kern="1200" dirty="0"/>
        </a:p>
      </dsp:txBody>
      <dsp:txXfrm>
        <a:off x="186374" y="37393"/>
        <a:ext cx="2612789" cy="346292"/>
      </dsp:txXfrm>
    </dsp:sp>
    <dsp:sp modelId="{FBD97E4E-ABA7-4978-8F2A-DE014FBA67D2}">
      <dsp:nvSpPr>
        <dsp:cNvPr id="0" name=""/>
        <dsp:cNvSpPr/>
      </dsp:nvSpPr>
      <dsp:spPr>
        <a:xfrm>
          <a:off x="0" y="826052"/>
          <a:ext cx="3352800" cy="327600"/>
        </a:xfrm>
        <a:prstGeom prst="rect">
          <a:avLst/>
        </a:prstGeom>
        <a:solidFill>
          <a:schemeClr val="accent3">
            <a:lumMod val="65000"/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2A4A5-0F34-44CD-921D-FCE4BAA18F67}">
      <dsp:nvSpPr>
        <dsp:cNvPr id="0" name=""/>
        <dsp:cNvSpPr/>
      </dsp:nvSpPr>
      <dsp:spPr>
        <a:xfrm>
          <a:off x="167640" y="608339"/>
          <a:ext cx="2650257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10" tIns="0" rIns="88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Number</a:t>
          </a:r>
          <a:r>
            <a:rPr lang="fr-FR" sz="1800" kern="1200" dirty="0"/>
            <a:t> of patients</a:t>
          </a:r>
        </a:p>
      </dsp:txBody>
      <dsp:txXfrm>
        <a:off x="186374" y="627073"/>
        <a:ext cx="2612789" cy="346292"/>
      </dsp:txXfrm>
    </dsp:sp>
    <dsp:sp modelId="{B9C8BE93-840C-4BE5-AD3C-C05D5544E5E5}">
      <dsp:nvSpPr>
        <dsp:cNvPr id="0" name=""/>
        <dsp:cNvSpPr/>
      </dsp:nvSpPr>
      <dsp:spPr>
        <a:xfrm>
          <a:off x="0" y="1447800"/>
          <a:ext cx="3352800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93352-88B7-4616-AA6D-EB42304FA67A}">
      <dsp:nvSpPr>
        <dsp:cNvPr id="0" name=""/>
        <dsp:cNvSpPr/>
      </dsp:nvSpPr>
      <dsp:spPr>
        <a:xfrm>
          <a:off x="167640" y="1198019"/>
          <a:ext cx="2650257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10" tIns="0" rIns="88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Time for other tasks</a:t>
          </a:r>
          <a:endParaRPr lang="fr-FR" sz="1800" kern="1200" dirty="0"/>
        </a:p>
      </dsp:txBody>
      <dsp:txXfrm>
        <a:off x="186374" y="1216753"/>
        <a:ext cx="2612789" cy="346292"/>
      </dsp:txXfrm>
    </dsp:sp>
    <dsp:sp modelId="{BEEAD788-4DEE-4995-B4F3-CC2B1C8FD145}">
      <dsp:nvSpPr>
        <dsp:cNvPr id="0" name=""/>
        <dsp:cNvSpPr/>
      </dsp:nvSpPr>
      <dsp:spPr>
        <a:xfrm>
          <a:off x="0" y="1979580"/>
          <a:ext cx="3352800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1A48-07EF-495F-98B2-3256F6D63844}">
      <dsp:nvSpPr>
        <dsp:cNvPr id="0" name=""/>
        <dsp:cNvSpPr/>
      </dsp:nvSpPr>
      <dsp:spPr>
        <a:xfrm>
          <a:off x="167640" y="1787700"/>
          <a:ext cx="2650257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10" tIns="0" rIns="88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Clinic</a:t>
          </a:r>
          <a:r>
            <a:rPr lang="fr-FR" sz="1800" kern="1200" dirty="0"/>
            <a:t> </a:t>
          </a:r>
          <a:r>
            <a:rPr lang="fr-FR" sz="1800" kern="1200" dirty="0" err="1"/>
            <a:t>Positioning</a:t>
          </a:r>
          <a:endParaRPr lang="fr-FR" kern="1200" dirty="0"/>
        </a:p>
      </dsp:txBody>
      <dsp:txXfrm>
        <a:off x="186374" y="1806434"/>
        <a:ext cx="2612789" cy="346292"/>
      </dsp:txXfrm>
    </dsp:sp>
    <dsp:sp modelId="{4E763633-CDF7-40E5-8C81-9D98A3279FB6}">
      <dsp:nvSpPr>
        <dsp:cNvPr id="0" name=""/>
        <dsp:cNvSpPr/>
      </dsp:nvSpPr>
      <dsp:spPr>
        <a:xfrm>
          <a:off x="0" y="2595092"/>
          <a:ext cx="3352800" cy="327600"/>
        </a:xfrm>
        <a:prstGeom prst="rect">
          <a:avLst/>
        </a:prstGeom>
        <a:solidFill>
          <a:schemeClr val="accent3">
            <a:lumMod val="65000"/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E41A1-3037-4149-AA20-737CE330BEAA}">
      <dsp:nvSpPr>
        <dsp:cNvPr id="0" name=""/>
        <dsp:cNvSpPr/>
      </dsp:nvSpPr>
      <dsp:spPr>
        <a:xfrm>
          <a:off x="167640" y="2377379"/>
          <a:ext cx="2650257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10" tIns="0" rIns="88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Standardisation of care</a:t>
          </a:r>
        </a:p>
      </dsp:txBody>
      <dsp:txXfrm>
        <a:off x="186374" y="2396113"/>
        <a:ext cx="2612789" cy="346292"/>
      </dsp:txXfrm>
    </dsp:sp>
    <dsp:sp modelId="{EAD20482-7793-4754-80AB-6B44FFED94A4}">
      <dsp:nvSpPr>
        <dsp:cNvPr id="0" name=""/>
        <dsp:cNvSpPr/>
      </dsp:nvSpPr>
      <dsp:spPr>
        <a:xfrm>
          <a:off x="0" y="3158940"/>
          <a:ext cx="3352800" cy="327600"/>
        </a:xfrm>
        <a:prstGeom prst="rect">
          <a:avLst/>
        </a:prstGeom>
        <a:solidFill>
          <a:schemeClr val="accent3">
            <a:lumMod val="65000"/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A9DFD-8A52-473D-A0C4-A60D1A51F103}">
      <dsp:nvSpPr>
        <dsp:cNvPr id="0" name=""/>
        <dsp:cNvSpPr/>
      </dsp:nvSpPr>
      <dsp:spPr>
        <a:xfrm>
          <a:off x="167640" y="2967060"/>
          <a:ext cx="2650257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10" tIns="0" rIns="8871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Patient </a:t>
          </a:r>
          <a:r>
            <a:rPr lang="fr-FR" sz="1800" kern="1200" dirty="0" err="1"/>
            <a:t>centric</a:t>
          </a:r>
          <a:r>
            <a:rPr lang="fr-FR" sz="1800" kern="1200" dirty="0"/>
            <a:t> care</a:t>
          </a:r>
        </a:p>
      </dsp:txBody>
      <dsp:txXfrm>
        <a:off x="186374" y="2985794"/>
        <a:ext cx="2612789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8C13C-43B0-485A-A40C-EFE3F3660239}">
      <dsp:nvSpPr>
        <dsp:cNvPr id="0" name=""/>
        <dsp:cNvSpPr/>
      </dsp:nvSpPr>
      <dsp:spPr>
        <a:xfrm>
          <a:off x="0" y="211366"/>
          <a:ext cx="2057400" cy="378000"/>
        </a:xfrm>
        <a:prstGeom prst="rect">
          <a:avLst/>
        </a:prstGeom>
        <a:solidFill>
          <a:srgbClr val="9BBC2A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9A9EE-F7F8-4F75-A82A-99469C9AEEF1}">
      <dsp:nvSpPr>
        <dsp:cNvPr id="0" name=""/>
        <dsp:cNvSpPr/>
      </dsp:nvSpPr>
      <dsp:spPr>
        <a:xfrm>
          <a:off x="102870" y="10201"/>
          <a:ext cx="1440180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435" tIns="0" rIns="5443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Costs</a:t>
          </a:r>
          <a:endParaRPr lang="fr-FR" sz="1800" kern="1200" dirty="0"/>
        </a:p>
      </dsp:txBody>
      <dsp:txXfrm>
        <a:off x="124486" y="31817"/>
        <a:ext cx="1396948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B3F27-99ED-4B5E-A1EE-3A248D5A13AE}">
      <dsp:nvSpPr>
        <dsp:cNvPr id="0" name=""/>
        <dsp:cNvSpPr/>
      </dsp:nvSpPr>
      <dsp:spPr>
        <a:xfrm>
          <a:off x="1240" y="0"/>
          <a:ext cx="2237494" cy="1059762"/>
        </a:xfrm>
        <a:prstGeom prst="chevron">
          <a:avLst/>
        </a:prstGeom>
        <a:solidFill>
          <a:srgbClr val="D38D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Diagnosis</a:t>
          </a:r>
          <a:r>
            <a:rPr lang="fr-FR" sz="1600" kern="1200" dirty="0"/>
            <a:t> &amp; Evaluation</a:t>
          </a:r>
        </a:p>
      </dsp:txBody>
      <dsp:txXfrm>
        <a:off x="531121" y="0"/>
        <a:ext cx="1177732" cy="1059762"/>
      </dsp:txXfrm>
    </dsp:sp>
    <dsp:sp modelId="{9D2F7D0E-A7E4-4B46-82AD-DAFAE1283022}">
      <dsp:nvSpPr>
        <dsp:cNvPr id="0" name=""/>
        <dsp:cNvSpPr/>
      </dsp:nvSpPr>
      <dsp:spPr>
        <a:xfrm>
          <a:off x="1769795" y="0"/>
          <a:ext cx="5028303" cy="1059762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 err="1">
              <a:solidFill>
                <a:srgbClr val="D187A8"/>
              </a:solidFill>
            </a:rPr>
            <a:t>Ovarian</a:t>
          </a:r>
          <a:r>
            <a:rPr lang="fr-FR" sz="3200" kern="1200" dirty="0">
              <a:solidFill>
                <a:srgbClr val="D187A8"/>
              </a:solidFill>
            </a:rPr>
            <a:t> stimulation and Monitoring </a:t>
          </a:r>
        </a:p>
      </dsp:txBody>
      <dsp:txXfrm>
        <a:off x="2299676" y="0"/>
        <a:ext cx="3968541" cy="1059762"/>
      </dsp:txXfrm>
    </dsp:sp>
    <dsp:sp modelId="{09BF390B-154F-4105-9F51-7A0B9F778738}">
      <dsp:nvSpPr>
        <dsp:cNvPr id="0" name=""/>
        <dsp:cNvSpPr/>
      </dsp:nvSpPr>
      <dsp:spPr>
        <a:xfrm>
          <a:off x="6261378" y="0"/>
          <a:ext cx="2141705" cy="1059762"/>
        </a:xfrm>
        <a:prstGeom prst="chevron">
          <a:avLst/>
        </a:prstGeom>
        <a:solidFill>
          <a:srgbClr val="D38D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Oocyte </a:t>
          </a:r>
          <a:r>
            <a:rPr lang="fr-FR" sz="1600" kern="1200" dirty="0" err="1"/>
            <a:t>Retrieval</a:t>
          </a:r>
          <a:endParaRPr lang="fr-FR" sz="1600" kern="1200" dirty="0"/>
        </a:p>
      </dsp:txBody>
      <dsp:txXfrm>
        <a:off x="6791259" y="0"/>
        <a:ext cx="1081943" cy="1059762"/>
      </dsp:txXfrm>
    </dsp:sp>
    <dsp:sp modelId="{6B7DBA6C-9652-4C57-BEAF-3B58E04A13FA}">
      <dsp:nvSpPr>
        <dsp:cNvPr id="0" name=""/>
        <dsp:cNvSpPr/>
      </dsp:nvSpPr>
      <dsp:spPr>
        <a:xfrm>
          <a:off x="7900253" y="0"/>
          <a:ext cx="1876462" cy="1059762"/>
        </a:xfrm>
        <a:prstGeom prst="chevron">
          <a:avLst/>
        </a:prstGeom>
        <a:solidFill>
          <a:srgbClr val="D18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Fertili</a:t>
          </a:r>
          <a:r>
            <a:rPr lang="fr-FR" sz="1600" kern="1200" dirty="0"/>
            <a:t>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zation</a:t>
          </a:r>
          <a:endParaRPr lang="fr-FR" sz="1600" kern="1200" dirty="0"/>
        </a:p>
      </dsp:txBody>
      <dsp:txXfrm>
        <a:off x="8430134" y="0"/>
        <a:ext cx="816700" cy="1059762"/>
      </dsp:txXfrm>
    </dsp:sp>
    <dsp:sp modelId="{A5A4A53A-1FD6-455A-A111-9881EC036587}">
      <dsp:nvSpPr>
        <dsp:cNvPr id="0" name=""/>
        <dsp:cNvSpPr/>
      </dsp:nvSpPr>
      <dsp:spPr>
        <a:xfrm>
          <a:off x="9273885" y="0"/>
          <a:ext cx="2520940" cy="1059762"/>
        </a:xfrm>
        <a:prstGeom prst="chevron">
          <a:avLst/>
        </a:prstGeom>
        <a:solidFill>
          <a:srgbClr val="D18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Embryo</a:t>
          </a:r>
          <a:r>
            <a:rPr lang="fr-FR" sz="1600" kern="1200" dirty="0"/>
            <a:t> Transfer</a:t>
          </a:r>
        </a:p>
      </dsp:txBody>
      <dsp:txXfrm>
        <a:off x="9803766" y="0"/>
        <a:ext cx="1461178" cy="1059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0DCCB-A391-4482-B4D2-397DD1D3D946}" type="datetimeFigureOut">
              <a:rPr lang="fr-FR" smtClean="0"/>
              <a:t>28/01/2021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722A3-873A-4A24-AA86-14F7B7AA36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41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Bea/Nadia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62E2DFA4-B878-4147-A4EC-99EE25850BB1}" type="slidenum">
              <a:rPr lang="en-US" altLang="fr-FR" smtClean="0"/>
              <a:pPr/>
              <a:t>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48403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Largely text – based highlighting 3 key  points.</a:t>
            </a:r>
          </a:p>
          <a:p>
            <a:r>
              <a:rPr lang="en-US" dirty="0"/>
              <a:t>What are the three key points you want  investors to remember?</a:t>
            </a:r>
          </a:p>
          <a:p>
            <a:r>
              <a:rPr lang="en-US" dirty="0"/>
              <a:t>Practice this conclusion ahead of time so</a:t>
            </a:r>
          </a:p>
          <a:p>
            <a:r>
              <a:rPr lang="en-US" dirty="0"/>
              <a:t>you nail this.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722A3-873A-4A24-AA86-14F7B7AA363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68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-50% n’est pas compris </a:t>
            </a:r>
          </a:p>
          <a:p>
            <a:r>
              <a:rPr lang="fr-FR" dirty="0" err="1"/>
              <a:t>Preciser</a:t>
            </a:r>
            <a:r>
              <a:rPr lang="fr-FR" dirty="0"/>
              <a:t> </a:t>
            </a:r>
          </a:p>
          <a:p>
            <a:r>
              <a:rPr lang="fr-FR" dirty="0"/>
              <a:t>1 couple out of 8 </a:t>
            </a:r>
          </a:p>
          <a:p>
            <a:r>
              <a:rPr lang="fr-FR" dirty="0"/>
              <a:t>METTRE des sources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62E2DFA4-B878-4147-A4EC-99EE25850BB1}" type="slidenum">
              <a:rPr lang="en-US" altLang="fr-FR" smtClean="0"/>
              <a:pPr/>
              <a:t>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3633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534ce8331c_7_7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Bien expliquer la pain </a:t>
            </a:r>
            <a:endParaRPr dirty="0"/>
          </a:p>
        </p:txBody>
      </p:sp>
      <p:sp>
        <p:nvSpPr>
          <p:cNvPr id="1350" name="Google Shape;1350;g534ce8331c_7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42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IMMA is a comprehensive solution that allows to perform this ovarian monitoring from Home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Our comprehensive system makes it simple to maintain a virtual connection with the women, monitoring their ovarian stimulation including their treatment, providing them with high quality care and the best possible patient experience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It ‘s a virtuous circle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 rtl="0"/>
            <a:r>
              <a:rPr lang="en-US" b="1" dirty="0">
                <a:effectLst/>
              </a:rPr>
              <a:t>-A device = a small intravaginal ultrasound device, self-operated, easy to use, ‘one step acquisition’,  is associated with a consumable: the device sends automatically the images to the Physician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-Software and AI = 2D+3D reconstruction of the follicle’s volume = the Physician receives the information the way he’s used to and validate the images 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-An App = the Mobile app connects the Physician, the women and the clinic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When the Physician receives the images he can therefore: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-Follow up the ovarian stimulation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-adjust the hormonal treatment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-determine the exact day of the follicle pick up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2DFA4-B878-4147-A4EC-99EE25850BB1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2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840" cy="2700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1200" b="1" strike="noStrike" spc="-1">
                <a:solidFill>
                  <a:srgbClr val="000000"/>
                </a:solidFill>
                <a:latin typeface="Times New Roman"/>
                <a:ea typeface="+mn-ea"/>
              </a:rPr>
              <a:t>IMMA is a comprehensive solution that allows to perform this ovarian monitoring from Home 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1200" b="1" strike="noStrike" spc="-1">
                <a:solidFill>
                  <a:srgbClr val="000000"/>
                </a:solidFill>
                <a:latin typeface="Times New Roman"/>
                <a:ea typeface="+mn-ea"/>
              </a:rPr>
              <a:t>Our comprehensive system makes it simple to maintain a virtual connection with the women, monitoring their ovarian stimulation including their treatment, providing them with high quality care and the best possible patient experience</a:t>
            </a: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.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It ‘s a virtuous circle 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Times New Roman"/>
                <a:ea typeface="+mn-ea"/>
              </a:rPr>
              <a:t>-A device = a small intravaginal ultrasound device, self-operated, easy to use, ‘one step acquisition’,  is associated with a consumable: the device sends automatically the images to the Physician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Times New Roman"/>
                <a:ea typeface="+mn-ea"/>
              </a:rPr>
              <a:t>-Software and AI = 2D+3D reconstruction of the follicle’s volume = the Physician receives the information the way he’s used to and validate the images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Times New Roman"/>
                <a:ea typeface="+mn-ea"/>
              </a:rPr>
              <a:t>-An App = the Mobile app connects the Physician, the women and the clinic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When the Physician receives the images he can therefore: 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-Follow up the ovarian stimulation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-adjust the hormonal treatment 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-determine the exact day of the follicle pick up 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>
              <a:latin typeface="Arial"/>
            </a:endParaRPr>
          </a:p>
        </p:txBody>
      </p:sp>
      <p:sp>
        <p:nvSpPr>
          <p:cNvPr id="543" name="TextShape 3"/>
          <p:cNvSpPr txBox="1"/>
          <p:nvPr/>
        </p:nvSpPr>
        <p:spPr>
          <a:xfrm>
            <a:off x="5180040" y="6513480"/>
            <a:ext cx="3962160" cy="344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5E36E064-1D88-49F3-9AB3-B83406BC7E6D}" type="slidenum">
              <a:rPr lang="fr-FR" sz="1200" spc="-1">
                <a:solidFill>
                  <a:srgbClr val="000000"/>
                </a:solidFill>
                <a:latin typeface="Arial"/>
              </a:rPr>
              <a:pPr algn="r"/>
              <a:t>7</a:t>
            </a:fld>
            <a:endParaRPr lang="fr-FR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010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IMMA is a comprehensive solution that allows to perform this ovarian monitoring from Home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Our comprehensive system makes it simple to maintain a virtual connection with the women, monitoring their ovarian stimulation including their treatment, providing them with high quality care and the best possible patient experience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It ‘s a virtuous circle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 rtl="0"/>
            <a:r>
              <a:rPr lang="en-US" b="1" dirty="0">
                <a:effectLst/>
              </a:rPr>
              <a:t>-A device = a small intravaginal ultrasound device, self-operated, easy to use, ‘one step acquisition’,  is associated with a consumable: the device sends automatically the images to the Physician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-Software and AI = 2D+3D reconstruction of the follicle’s volume = the Physician receives the information the way he’s used to and validate the images </a:t>
            </a:r>
            <a:endParaRPr lang="en-US" dirty="0">
              <a:effectLst/>
            </a:endParaRPr>
          </a:p>
          <a:p>
            <a:pPr lvl="0"/>
            <a:r>
              <a:rPr lang="en-US" b="1" dirty="0">
                <a:effectLst/>
              </a:rPr>
              <a:t>-An App = the Mobile app connects the Physician, the women and the clinic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When the Physician receives the images he can therefore: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-Follow up the ovarian stimulation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-adjust the hormonal treatment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-determine the exact day of the follicle pick up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2DFA4-B878-4147-A4EC-99EE25850BB1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4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840" cy="27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Nadia/Beatrice 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Hi I’m Beatrice I worked for many years in the pharma industry as a marketing manager, and then moved to the Market research world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I funded my own company specialzed in market research in healthcare and sold it to a UK company 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I was hired to lead their healthcare department 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I’m as well a mother of 4 children</a:t>
            </a: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, I didn’t have to go through this process- - I really enjoy being a parent 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I love solving problems and entrepreneurship, I love speaking to people, make them express their pain, and help to solve it 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I intent to use my skills to help solve this pain </a:t>
            </a:r>
            <a:endParaRPr lang="fr-F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Hi I am Nadia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I am a fertility specialist with 20 years experience in the field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A dozen publications in internationnal peer reviewed journals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Msc in fertility and experiences in public and private IVF labs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I am also a fertility patient, a traveler of this fertility journey and I know this pain intimately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Advisory board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-IVF Medical Director KOL (USA)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-IVF Medical Director KOL (Europe/Israel)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-Health Insurance expert (USA)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-Strategic Advisor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-Asian serial Entrepreneur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552" name="TextShape 3"/>
          <p:cNvSpPr txBox="1"/>
          <p:nvPr/>
        </p:nvSpPr>
        <p:spPr>
          <a:xfrm>
            <a:off x="5180040" y="6513480"/>
            <a:ext cx="3962160" cy="344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65377117-61A9-4B25-90B8-5C6F180902E3}" type="slidenum">
              <a:rPr lang="fr-FR" sz="1200" spc="-1">
                <a:solidFill>
                  <a:srgbClr val="000000"/>
                </a:solidFill>
                <a:latin typeface="Arial"/>
              </a:rPr>
              <a:pPr algn="r"/>
              <a:t>10</a:t>
            </a:fld>
            <a:endParaRPr lang="fr-FR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0456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Nadia/Beatrice </a:t>
            </a:r>
          </a:p>
          <a:p>
            <a:r>
              <a:rPr lang="fr-FR" dirty="0"/>
              <a:t>Hi </a:t>
            </a:r>
            <a:r>
              <a:rPr lang="fr-FR" dirty="0" err="1"/>
              <a:t>I’m</a:t>
            </a:r>
            <a:r>
              <a:rPr lang="fr-FR" dirty="0"/>
              <a:t> Beatrice I </a:t>
            </a:r>
            <a:r>
              <a:rPr lang="fr-FR" dirty="0" err="1"/>
              <a:t>worked</a:t>
            </a:r>
            <a:r>
              <a:rPr lang="fr-FR" dirty="0"/>
              <a:t> for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 in the pharma </a:t>
            </a:r>
            <a:r>
              <a:rPr lang="fr-FR" dirty="0" err="1"/>
              <a:t>industry</a:t>
            </a:r>
            <a:r>
              <a:rPr lang="fr-FR" dirty="0"/>
              <a:t> as a marketing manager, and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moved</a:t>
            </a:r>
            <a:r>
              <a:rPr lang="fr-FR" dirty="0"/>
              <a:t> to the </a:t>
            </a:r>
            <a:r>
              <a:rPr lang="fr-FR" dirty="0" err="1"/>
              <a:t>Market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world</a:t>
            </a:r>
          </a:p>
          <a:p>
            <a:r>
              <a:rPr lang="fr-FR" dirty="0"/>
              <a:t>I </a:t>
            </a:r>
            <a:r>
              <a:rPr lang="fr-FR" dirty="0" err="1"/>
              <a:t>funded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 </a:t>
            </a:r>
            <a:r>
              <a:rPr lang="fr-FR" dirty="0" err="1"/>
              <a:t>specialzed</a:t>
            </a:r>
            <a:r>
              <a:rPr lang="fr-FR" dirty="0"/>
              <a:t> in </a:t>
            </a:r>
            <a:r>
              <a:rPr lang="fr-FR" dirty="0" err="1"/>
              <a:t>market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in </a:t>
            </a:r>
            <a:r>
              <a:rPr lang="fr-FR" dirty="0" err="1"/>
              <a:t>healthcare</a:t>
            </a:r>
            <a:r>
              <a:rPr lang="fr-FR" dirty="0"/>
              <a:t> and </a:t>
            </a:r>
            <a:r>
              <a:rPr lang="fr-FR" dirty="0" err="1"/>
              <a:t>sold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to a UK </a:t>
            </a:r>
            <a:r>
              <a:rPr lang="fr-FR" dirty="0" err="1"/>
              <a:t>company</a:t>
            </a:r>
            <a:r>
              <a:rPr lang="fr-FR" dirty="0"/>
              <a:t> </a:t>
            </a:r>
          </a:p>
          <a:p>
            <a:r>
              <a:rPr lang="fr-FR" dirty="0"/>
              <a:t>I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hired</a:t>
            </a:r>
            <a:r>
              <a:rPr lang="fr-FR" dirty="0"/>
              <a:t> to lead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healthcare</a:t>
            </a:r>
            <a:r>
              <a:rPr lang="fr-FR" dirty="0"/>
              <a:t> </a:t>
            </a:r>
            <a:r>
              <a:rPr lang="fr-FR" dirty="0" err="1"/>
              <a:t>department</a:t>
            </a:r>
            <a:r>
              <a:rPr lang="fr-FR" dirty="0"/>
              <a:t> </a:t>
            </a:r>
          </a:p>
          <a:p>
            <a:r>
              <a:rPr lang="fr-FR" dirty="0" err="1"/>
              <a:t>I’m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 a </a:t>
            </a:r>
            <a:r>
              <a:rPr lang="fr-FR" dirty="0" err="1"/>
              <a:t>mother</a:t>
            </a:r>
            <a:r>
              <a:rPr lang="fr-FR" dirty="0"/>
              <a:t> of 4 </a:t>
            </a:r>
            <a:r>
              <a:rPr lang="fr-FR" dirty="0" err="1"/>
              <a:t>children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, I didn’t have to go through this process- - I really enjoy being a parent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 love solving problems and entrepreneurship, I love speaking to people, make them express their pain, and help to solve it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I intent to use my skills to help solve this pain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dirty="0"/>
              <a:t>Hi I</a:t>
            </a:r>
            <a:r>
              <a:rPr lang="fr-FR" baseline="0" dirty="0"/>
              <a:t> </a:t>
            </a:r>
            <a:r>
              <a:rPr lang="fr-FR" baseline="0" dirty="0" err="1"/>
              <a:t>am</a:t>
            </a:r>
            <a:r>
              <a:rPr lang="fr-FR" dirty="0"/>
              <a:t> Nadia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baseline="0" dirty="0"/>
              <a:t> a </a:t>
            </a:r>
            <a:r>
              <a:rPr lang="fr-FR" baseline="0" dirty="0" err="1"/>
              <a:t>fertility</a:t>
            </a:r>
            <a:r>
              <a:rPr lang="fr-FR" baseline="0" dirty="0"/>
              <a:t> </a:t>
            </a:r>
            <a:r>
              <a:rPr lang="fr-FR" baseline="0" dirty="0" err="1"/>
              <a:t>specialist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20 </a:t>
            </a:r>
            <a:r>
              <a:rPr lang="fr-FR" baseline="0" dirty="0" err="1"/>
              <a:t>years</a:t>
            </a:r>
            <a:r>
              <a:rPr lang="fr-FR" baseline="0" dirty="0"/>
              <a:t> </a:t>
            </a:r>
            <a:r>
              <a:rPr lang="fr-FR" baseline="0" dirty="0" err="1"/>
              <a:t>experience</a:t>
            </a:r>
            <a:r>
              <a:rPr lang="fr-FR" baseline="0" dirty="0"/>
              <a:t> in the </a:t>
            </a:r>
            <a:r>
              <a:rPr lang="fr-FR" baseline="0" dirty="0" err="1"/>
              <a:t>field</a:t>
            </a:r>
            <a:endParaRPr lang="fr-FR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baseline="0" dirty="0"/>
              <a:t>A </a:t>
            </a:r>
            <a:r>
              <a:rPr lang="fr-FR" baseline="0" dirty="0" err="1"/>
              <a:t>dozen</a:t>
            </a:r>
            <a:r>
              <a:rPr lang="fr-FR" baseline="0" dirty="0"/>
              <a:t> publications in </a:t>
            </a:r>
            <a:r>
              <a:rPr lang="fr-FR" baseline="0" dirty="0" err="1"/>
              <a:t>internationnal</a:t>
            </a:r>
            <a:r>
              <a:rPr lang="fr-FR" baseline="0" dirty="0"/>
              <a:t> </a:t>
            </a:r>
            <a:r>
              <a:rPr lang="fr-FR" baseline="0" dirty="0" err="1"/>
              <a:t>peer</a:t>
            </a:r>
            <a:r>
              <a:rPr lang="fr-FR" baseline="0" dirty="0"/>
              <a:t> </a:t>
            </a:r>
            <a:r>
              <a:rPr lang="fr-FR" baseline="0" dirty="0" err="1"/>
              <a:t>reviewed</a:t>
            </a:r>
            <a:r>
              <a:rPr lang="fr-FR" baseline="0" dirty="0"/>
              <a:t> </a:t>
            </a:r>
            <a:r>
              <a:rPr lang="fr-FR" baseline="0" dirty="0" err="1"/>
              <a:t>journals</a:t>
            </a:r>
            <a:endParaRPr lang="fr-FR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baseline="0" dirty="0" err="1"/>
              <a:t>Msc</a:t>
            </a:r>
            <a:r>
              <a:rPr lang="fr-FR" baseline="0" dirty="0"/>
              <a:t> in </a:t>
            </a:r>
            <a:r>
              <a:rPr lang="fr-FR" baseline="0" dirty="0" err="1"/>
              <a:t>fertility</a:t>
            </a:r>
            <a:r>
              <a:rPr lang="fr-FR" baseline="0" dirty="0"/>
              <a:t> and </a:t>
            </a:r>
            <a:r>
              <a:rPr lang="fr-FR" baseline="0" dirty="0" err="1"/>
              <a:t>experiences</a:t>
            </a:r>
            <a:r>
              <a:rPr lang="fr-FR" baseline="0" dirty="0"/>
              <a:t> in public and </a:t>
            </a:r>
            <a:r>
              <a:rPr lang="fr-FR" baseline="0" dirty="0" err="1"/>
              <a:t>private</a:t>
            </a:r>
            <a:r>
              <a:rPr lang="fr-FR" baseline="0" dirty="0"/>
              <a:t> IVF </a:t>
            </a:r>
            <a:r>
              <a:rPr lang="fr-FR" baseline="0" dirty="0" err="1"/>
              <a:t>labs</a:t>
            </a:r>
            <a:endParaRPr lang="fr-FR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baseline="0" dirty="0"/>
              <a:t>I </a:t>
            </a:r>
            <a:r>
              <a:rPr lang="fr-FR" baseline="0" dirty="0" err="1"/>
              <a:t>am</a:t>
            </a:r>
            <a:r>
              <a:rPr lang="fr-FR" baseline="0" dirty="0"/>
              <a:t> </a:t>
            </a:r>
            <a:r>
              <a:rPr lang="fr-FR" baseline="0" dirty="0" err="1"/>
              <a:t>also</a:t>
            </a:r>
            <a:r>
              <a:rPr lang="fr-FR" baseline="0" dirty="0"/>
              <a:t> a </a:t>
            </a:r>
            <a:r>
              <a:rPr lang="fr-FR" baseline="0" dirty="0" err="1"/>
              <a:t>fertility</a:t>
            </a:r>
            <a:r>
              <a:rPr lang="fr-FR" baseline="0" dirty="0"/>
              <a:t> patient, a traveler of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fertility</a:t>
            </a:r>
            <a:r>
              <a:rPr lang="fr-FR" baseline="0" dirty="0"/>
              <a:t> </a:t>
            </a:r>
            <a:r>
              <a:rPr lang="fr-FR" baseline="0" dirty="0" err="1"/>
              <a:t>journey</a:t>
            </a:r>
            <a:r>
              <a:rPr lang="fr-FR" baseline="0" dirty="0"/>
              <a:t> and I know </a:t>
            </a:r>
            <a:r>
              <a:rPr lang="fr-FR" baseline="0" dirty="0" err="1"/>
              <a:t>this</a:t>
            </a:r>
            <a:r>
              <a:rPr lang="fr-FR" baseline="0" dirty="0"/>
              <a:t> pain </a:t>
            </a:r>
            <a:r>
              <a:rPr lang="fr-FR" baseline="0" dirty="0" err="1"/>
              <a:t>intimately</a:t>
            </a:r>
            <a:endParaRPr lang="fr-FR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fr-FR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baseline="0" dirty="0" err="1"/>
              <a:t>Advisory</a:t>
            </a:r>
            <a:r>
              <a:rPr lang="fr-FR" baseline="0" dirty="0"/>
              <a:t> </a:t>
            </a:r>
            <a:r>
              <a:rPr lang="fr-FR" baseline="0" dirty="0" err="1"/>
              <a:t>board</a:t>
            </a:r>
            <a:endParaRPr lang="fr-FR" dirty="0"/>
          </a:p>
          <a:p>
            <a:r>
              <a:rPr lang="en-US" dirty="0"/>
              <a:t>-IVF Medical Director KOL (USA)</a:t>
            </a:r>
          </a:p>
          <a:p>
            <a:r>
              <a:rPr lang="en-US" dirty="0"/>
              <a:t>-IVF Medical Director KOL (Europe/Israel)</a:t>
            </a:r>
          </a:p>
          <a:p>
            <a:r>
              <a:rPr lang="en-US" dirty="0"/>
              <a:t>-Health Insurance expert (USA)</a:t>
            </a:r>
          </a:p>
          <a:p>
            <a:r>
              <a:rPr lang="en-US" dirty="0"/>
              <a:t>-Strategic Advisor </a:t>
            </a:r>
          </a:p>
          <a:p>
            <a:r>
              <a:rPr lang="en-US" dirty="0"/>
              <a:t>-Asian serial Entrepreneur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2DFA4-B878-4147-A4EC-99EE25850BB1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60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96" name="Google Shape;1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560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3"/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5636AC-220B-43FF-89BC-D116D3D229A3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1586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126986-6C08-4E70-9852-9B34CD756A0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0312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47360" y="332149"/>
            <a:ext cx="2762881" cy="524717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2960" y="332149"/>
            <a:ext cx="8110080" cy="524717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91EC38-0D12-4049-80DE-066457BAAF68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962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960" y="332149"/>
            <a:ext cx="11057281" cy="114235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fld id="{2EF6A668-F5C0-4CD0-BCAB-93D1CCFFD04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27645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 1">
  <p:cSld name="Title and list  1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42632" y="566"/>
            <a:ext cx="12254799" cy="122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896" tIns="121896" rIns="121896" bIns="121896" anchor="ctr" anchorCtr="0">
            <a:noAutofit/>
          </a:bodyPr>
          <a:lstStyle/>
          <a:p>
            <a:pPr defTabSz="552938" fontAlgn="base" hangingPunct="0">
              <a:buClr>
                <a:srgbClr val="000000"/>
              </a:buClr>
              <a:buSzPts val="1400"/>
              <a:buFont typeface="Arial"/>
              <a:buNone/>
            </a:pPr>
            <a:endParaRPr sz="18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55700" y="504012"/>
            <a:ext cx="45248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2512189" y="2222355"/>
            <a:ext cx="7167600" cy="36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8" lvl="0" indent="-44023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2133">
                <a:solidFill>
                  <a:schemeClr val="accent2"/>
                </a:solidFill>
              </a:defRPr>
            </a:lvl1pPr>
            <a:lvl2pPr marL="1219118" lvl="1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2133">
                <a:solidFill>
                  <a:schemeClr val="accent2"/>
                </a:solidFill>
              </a:defRPr>
            </a:lvl2pPr>
            <a:lvl3pPr marL="1828676" lvl="2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■"/>
              <a:defRPr sz="2133">
                <a:solidFill>
                  <a:schemeClr val="accent2"/>
                </a:solidFill>
              </a:defRPr>
            </a:lvl3pPr>
            <a:lvl4pPr marL="2438234" lvl="3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2133">
                <a:solidFill>
                  <a:schemeClr val="accent2"/>
                </a:solidFill>
              </a:defRPr>
            </a:lvl4pPr>
            <a:lvl5pPr marL="3047792" lvl="4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2133">
                <a:solidFill>
                  <a:schemeClr val="accent2"/>
                </a:solidFill>
              </a:defRPr>
            </a:lvl5pPr>
            <a:lvl6pPr marL="3657351" lvl="5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■"/>
              <a:defRPr sz="2133">
                <a:solidFill>
                  <a:schemeClr val="accent2"/>
                </a:solidFill>
              </a:defRPr>
            </a:lvl6pPr>
            <a:lvl7pPr marL="4266910" lvl="6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2133">
                <a:solidFill>
                  <a:schemeClr val="accent2"/>
                </a:solidFill>
              </a:defRPr>
            </a:lvl7pPr>
            <a:lvl8pPr marL="4876468" lvl="7" indent="-44023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2133">
                <a:solidFill>
                  <a:schemeClr val="accent2"/>
                </a:solidFill>
              </a:defRPr>
            </a:lvl8pPr>
            <a:lvl9pPr marL="5486027" lvl="8" indent="-440236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600"/>
              <a:buFont typeface="Nunito Light"/>
              <a:buChar char="■"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6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3"/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5636AC-220B-43FF-89BC-D116D3D229A3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48893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C042C1-30AF-4F83-94C0-BAA15186DA5B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080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3"/>
            </a:lvl1pPr>
            <a:lvl2pPr marL="552938" indent="0">
              <a:buNone/>
              <a:defRPr sz="2419"/>
            </a:lvl2pPr>
            <a:lvl3pPr marL="1105875" indent="0">
              <a:buNone/>
              <a:defRPr sz="2177"/>
            </a:lvl3pPr>
            <a:lvl4pPr marL="1658813" indent="0">
              <a:buNone/>
              <a:defRPr sz="1935"/>
            </a:lvl4pPr>
            <a:lvl5pPr marL="2211751" indent="0">
              <a:buNone/>
              <a:defRPr sz="1935"/>
            </a:lvl5pPr>
            <a:lvl6pPr marL="2764688" indent="0">
              <a:buNone/>
              <a:defRPr sz="1935"/>
            </a:lvl6pPr>
            <a:lvl7pPr marL="3317626" indent="0">
              <a:buNone/>
              <a:defRPr sz="1935"/>
            </a:lvl7pPr>
            <a:lvl8pPr marL="3870564" indent="0">
              <a:buNone/>
              <a:defRPr sz="1935"/>
            </a:lvl8pPr>
            <a:lvl9pPr marL="4423501" indent="0">
              <a:buNone/>
              <a:defRPr sz="193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065CA5-08B2-476E-A7FE-0E90E17E6BF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5818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8641" y="1605064"/>
            <a:ext cx="5391360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4321" y="1605064"/>
            <a:ext cx="5393279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8D8406-AC6A-4994-A19C-C748EE24535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02076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5839" cy="132667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41" y="1681861"/>
            <a:ext cx="515903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041" y="2505513"/>
            <a:ext cx="515903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801" y="1681861"/>
            <a:ext cx="518207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801" y="2505513"/>
            <a:ext cx="518207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822473-59DD-4C4A-AB40-ED4F67F9FE3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67503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689A97-4B16-4485-83C1-A3FA0A45A4B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5844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C042C1-30AF-4F83-94C0-BAA15186DA5B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09041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817A60-399E-41BA-9948-52F9988579A1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0920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>
              <a:defRPr sz="3870"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78490D-A77C-4770-867B-353984ABCA3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30740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6CA147-1FB6-46F0-9755-CEBA169095F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71021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126986-6C08-4E70-9852-9B34CD756A0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45208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47360" y="332149"/>
            <a:ext cx="2762881" cy="524717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2960" y="332149"/>
            <a:ext cx="8110080" cy="524717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91EC38-0D12-4049-80DE-066457BAAF68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8743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960" y="332149"/>
            <a:ext cx="11057281" cy="114235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fld id="{2EF6A668-F5C0-4CD0-BCAB-93D1CCFFD04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41141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3"/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5636AC-220B-43FF-89BC-D116D3D229A3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2228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C042C1-30AF-4F83-94C0-BAA15186DA5B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96148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3"/>
            </a:lvl1pPr>
            <a:lvl2pPr marL="552938" indent="0">
              <a:buNone/>
              <a:defRPr sz="2419"/>
            </a:lvl2pPr>
            <a:lvl3pPr marL="1105875" indent="0">
              <a:buNone/>
              <a:defRPr sz="2177"/>
            </a:lvl3pPr>
            <a:lvl4pPr marL="1658813" indent="0">
              <a:buNone/>
              <a:defRPr sz="1935"/>
            </a:lvl4pPr>
            <a:lvl5pPr marL="2211751" indent="0">
              <a:buNone/>
              <a:defRPr sz="1935"/>
            </a:lvl5pPr>
            <a:lvl6pPr marL="2764688" indent="0">
              <a:buNone/>
              <a:defRPr sz="1935"/>
            </a:lvl6pPr>
            <a:lvl7pPr marL="3317626" indent="0">
              <a:buNone/>
              <a:defRPr sz="1935"/>
            </a:lvl7pPr>
            <a:lvl8pPr marL="3870564" indent="0">
              <a:buNone/>
              <a:defRPr sz="1935"/>
            </a:lvl8pPr>
            <a:lvl9pPr marL="4423501" indent="0">
              <a:buNone/>
              <a:defRPr sz="193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065CA5-08B2-476E-A7FE-0E90E17E6BF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8169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8641" y="1605064"/>
            <a:ext cx="5391360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4321" y="1605064"/>
            <a:ext cx="5393279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8D8406-AC6A-4994-A19C-C748EE24535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448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3"/>
            </a:lvl1pPr>
            <a:lvl2pPr marL="552938" indent="0">
              <a:buNone/>
              <a:defRPr sz="2419"/>
            </a:lvl2pPr>
            <a:lvl3pPr marL="1105875" indent="0">
              <a:buNone/>
              <a:defRPr sz="2177"/>
            </a:lvl3pPr>
            <a:lvl4pPr marL="1658813" indent="0">
              <a:buNone/>
              <a:defRPr sz="1935"/>
            </a:lvl4pPr>
            <a:lvl5pPr marL="2211751" indent="0">
              <a:buNone/>
              <a:defRPr sz="1935"/>
            </a:lvl5pPr>
            <a:lvl6pPr marL="2764688" indent="0">
              <a:buNone/>
              <a:defRPr sz="1935"/>
            </a:lvl6pPr>
            <a:lvl7pPr marL="3317626" indent="0">
              <a:buNone/>
              <a:defRPr sz="1935"/>
            </a:lvl7pPr>
            <a:lvl8pPr marL="3870564" indent="0">
              <a:buNone/>
              <a:defRPr sz="1935"/>
            </a:lvl8pPr>
            <a:lvl9pPr marL="4423501" indent="0">
              <a:buNone/>
              <a:defRPr sz="193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065CA5-08B2-476E-A7FE-0E90E17E6BF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7746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5839" cy="132667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41" y="1681861"/>
            <a:ext cx="515903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041" y="2505513"/>
            <a:ext cx="515903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801" y="1681861"/>
            <a:ext cx="518207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801" y="2505513"/>
            <a:ext cx="518207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822473-59DD-4C4A-AB40-ED4F67F9FE3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12655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689A97-4B16-4485-83C1-A3FA0A45A4B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59728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817A60-399E-41BA-9948-52F9988579A1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62682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>
              <a:defRPr sz="3870"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78490D-A77C-4770-867B-353984ABCA3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68811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6CA147-1FB6-46F0-9755-CEBA169095F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0919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126986-6C08-4E70-9852-9B34CD756A0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57160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47360" y="332149"/>
            <a:ext cx="2762881" cy="524717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2960" y="332149"/>
            <a:ext cx="8110080" cy="524717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91EC38-0D12-4049-80DE-066457BAAF68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84652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960" y="332149"/>
            <a:ext cx="11057281" cy="114235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fld id="{2EF6A668-F5C0-4CD0-BCAB-93D1CCFFD04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81256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3"/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5636AC-220B-43FF-89BC-D116D3D229A3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04362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C042C1-30AF-4F83-94C0-BAA15186DA5B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5366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8641" y="1605064"/>
            <a:ext cx="5391360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4321" y="1605064"/>
            <a:ext cx="5393279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8D8406-AC6A-4994-A19C-C748EE24535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6451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3"/>
            </a:lvl1pPr>
            <a:lvl2pPr marL="552938" indent="0">
              <a:buNone/>
              <a:defRPr sz="2419"/>
            </a:lvl2pPr>
            <a:lvl3pPr marL="1105875" indent="0">
              <a:buNone/>
              <a:defRPr sz="2177"/>
            </a:lvl3pPr>
            <a:lvl4pPr marL="1658813" indent="0">
              <a:buNone/>
              <a:defRPr sz="1935"/>
            </a:lvl4pPr>
            <a:lvl5pPr marL="2211751" indent="0">
              <a:buNone/>
              <a:defRPr sz="1935"/>
            </a:lvl5pPr>
            <a:lvl6pPr marL="2764688" indent="0">
              <a:buNone/>
              <a:defRPr sz="1935"/>
            </a:lvl6pPr>
            <a:lvl7pPr marL="3317626" indent="0">
              <a:buNone/>
              <a:defRPr sz="1935"/>
            </a:lvl7pPr>
            <a:lvl8pPr marL="3870564" indent="0">
              <a:buNone/>
              <a:defRPr sz="1935"/>
            </a:lvl8pPr>
            <a:lvl9pPr marL="4423501" indent="0">
              <a:buNone/>
              <a:defRPr sz="193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065CA5-08B2-476E-A7FE-0E90E17E6BF0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36708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8641" y="1605064"/>
            <a:ext cx="5391360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4321" y="1605064"/>
            <a:ext cx="5393279" cy="397426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8D8406-AC6A-4994-A19C-C748EE245354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7809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5839" cy="132667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41" y="1681861"/>
            <a:ext cx="515903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041" y="2505513"/>
            <a:ext cx="515903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801" y="1681861"/>
            <a:ext cx="518207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801" y="2505513"/>
            <a:ext cx="518207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822473-59DD-4C4A-AB40-ED4F67F9FE39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3047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689A97-4B16-4485-83C1-A3FA0A45A4B0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50265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817A60-399E-41BA-9948-52F9988579A1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4872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>
              <a:defRPr sz="3870"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78490D-A77C-4770-867B-353984ABCA35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14641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6CA147-1FB6-46F0-9755-CEBA169095FD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08308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126986-6C08-4E70-9852-9B34CD756A0A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13274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47360" y="332149"/>
            <a:ext cx="2762881" cy="524717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2960" y="332149"/>
            <a:ext cx="8110080" cy="524717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91EC38-0D12-4049-80DE-066457BAAF68}" type="slidenum">
              <a:rPr lang="en-US" altLang="fr-FR" smtClean="0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84821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960" y="332149"/>
            <a:ext cx="11057281" cy="114235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228461C4-0889-4842-B5EA-6139E3C9FC6D}" type="slidenum">
              <a:rPr lang="en-US" altLang="fr-FR" smtClean="0"/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7582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5839" cy="132667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41" y="1681861"/>
            <a:ext cx="515903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041" y="2505513"/>
            <a:ext cx="515903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801" y="1681861"/>
            <a:ext cx="518207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801" y="2505513"/>
            <a:ext cx="5182079" cy="3684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822473-59DD-4C4A-AB40-ED4F67F9FE3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60563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091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8760" y="1605240"/>
            <a:ext cx="10968480" cy="3974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387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10968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2552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4146566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591206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52960" y="332280"/>
            <a:ext cx="11057040" cy="529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34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876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1478794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908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1011438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8760" y="3681000"/>
            <a:ext cx="10968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139064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10968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8760" y="3681000"/>
            <a:ext cx="10968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05862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689A97-4B16-4485-83C1-A3FA0A45A4B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56276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876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908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639413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7480" y="160524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5840" y="160524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8760" y="368100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7480" y="368100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5840" y="368100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34586296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926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608760" y="1605240"/>
            <a:ext cx="10968480" cy="3974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761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10968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4167762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634012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6847958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552960" y="332280"/>
            <a:ext cx="11057040" cy="529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294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876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440195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397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22908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364612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817A60-399E-41BA-9948-52F9988579A1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378953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8760" y="3681000"/>
            <a:ext cx="10968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40332118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10968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8760" y="3681000"/>
            <a:ext cx="10968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615654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229080" y="160524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0876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6229080" y="3681000"/>
            <a:ext cx="535248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262545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317480" y="160524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8025840" y="160524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08760" y="368100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4317480" y="368100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8025840" y="3681000"/>
            <a:ext cx="3531600" cy="189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</p:txBody>
      </p:sp>
    </p:spTree>
    <p:extLst>
      <p:ext uri="{BB962C8B-B14F-4D97-AF65-F5344CB8AC3E}">
        <p14:creationId xmlns:p14="http://schemas.microsoft.com/office/powerpoint/2010/main" val="423253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>
              <a:defRPr sz="3870"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78490D-A77C-4770-867B-353984ABCA3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363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6CA147-1FB6-46F0-9755-CEBA169095F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1778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2960" y="332149"/>
            <a:ext cx="11057281" cy="11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5064"/>
            <a:ext cx="10968959" cy="39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267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461"/>
            <a:ext cx="386304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228461C4-0889-4842-B5EA-6139E3C9FC6D}" type="slidenum">
              <a:rPr lang="en-US" altLang="fr-FR" smtClean="0"/>
              <a:pPr defTabSz="5529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402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 kern="1200">
          <a:solidFill>
            <a:srgbClr val="D78FB0"/>
          </a:solidFill>
          <a:latin typeface="+mj-lt"/>
          <a:ea typeface="+mj-ea"/>
          <a:cs typeface="+mj-cs"/>
        </a:defRPr>
      </a:lvl1pPr>
      <a:lvl2pPr marL="898524" indent="-345586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2pPr>
      <a:lvl3pPr marL="1382344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3pPr>
      <a:lvl4pPr marL="1935282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4pPr>
      <a:lvl5pPr marL="248822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5pPr>
      <a:lvl6pPr marL="3041157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6pPr>
      <a:lvl7pPr marL="3594095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7pPr>
      <a:lvl8pPr marL="4147033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8pPr>
      <a:lvl9pPr marL="469997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9pPr>
    </p:titleStyle>
    <p:bodyStyle>
      <a:lvl1pPr marL="414703" indent="-414703" algn="l" defTabSz="552938" rtl="0" eaLnBrk="1" fontAlgn="base" hangingPunct="1">
        <a:lnSpc>
          <a:spcPct val="88000"/>
        </a:lnSpc>
        <a:spcBef>
          <a:spcPts val="172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1pPr>
      <a:lvl2pPr marL="898524" indent="-345586" algn="l" defTabSz="552938" rtl="0" eaLnBrk="1" fontAlgn="base" hangingPunct="1">
        <a:lnSpc>
          <a:spcPct val="88000"/>
        </a:lnSpc>
        <a:spcBef>
          <a:spcPts val="1376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2pPr>
      <a:lvl3pPr marL="1382344" indent="-276469" algn="l" defTabSz="552938" rtl="0" eaLnBrk="1" fontAlgn="base" hangingPunct="1">
        <a:lnSpc>
          <a:spcPct val="88000"/>
        </a:lnSpc>
        <a:spcBef>
          <a:spcPts val="102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FFFFFF"/>
          </a:solidFill>
          <a:latin typeface="+mn-lt"/>
          <a:ea typeface="+mn-ea"/>
          <a:cs typeface="+mn-cs"/>
        </a:defRPr>
      </a:lvl3pPr>
      <a:lvl4pPr marL="1935282" indent="-276469" algn="l" defTabSz="552938" rtl="0" eaLnBrk="1" fontAlgn="base" hangingPunct="1">
        <a:lnSpc>
          <a:spcPct val="88000"/>
        </a:lnSpc>
        <a:spcBef>
          <a:spcPts val="69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4pPr>
      <a:lvl5pPr marL="2488220" indent="-276469" algn="l" defTabSz="552938" rtl="0" eaLnBrk="1" fontAlgn="base" hangingPunct="1">
        <a:lnSpc>
          <a:spcPct val="88000"/>
        </a:lnSpc>
        <a:spcBef>
          <a:spcPts val="34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2960" y="332149"/>
            <a:ext cx="11057281" cy="11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5064"/>
            <a:ext cx="10968959" cy="39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267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461"/>
            <a:ext cx="386304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228461C4-0889-4842-B5EA-6139E3C9FC6D}" type="slidenum">
              <a:rPr lang="en-US" altLang="fr-FR" smtClean="0"/>
              <a:pPr defTabSz="5529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5333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xStyles>
    <p:titleStyle>
      <a:lvl1pPr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 kern="1200">
          <a:solidFill>
            <a:srgbClr val="D78FB0"/>
          </a:solidFill>
          <a:latin typeface="+mj-lt"/>
          <a:ea typeface="+mj-ea"/>
          <a:cs typeface="+mj-cs"/>
        </a:defRPr>
      </a:lvl1pPr>
      <a:lvl2pPr marL="898524" indent="-345586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2pPr>
      <a:lvl3pPr marL="1382344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3pPr>
      <a:lvl4pPr marL="1935282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4pPr>
      <a:lvl5pPr marL="248822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5pPr>
      <a:lvl6pPr marL="3041157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6pPr>
      <a:lvl7pPr marL="3594095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7pPr>
      <a:lvl8pPr marL="4147033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8pPr>
      <a:lvl9pPr marL="469997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9pPr>
    </p:titleStyle>
    <p:bodyStyle>
      <a:lvl1pPr marL="414703" indent="-414703" algn="l" defTabSz="552938" rtl="0" eaLnBrk="1" fontAlgn="base" hangingPunct="1">
        <a:lnSpc>
          <a:spcPct val="88000"/>
        </a:lnSpc>
        <a:spcBef>
          <a:spcPts val="172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1pPr>
      <a:lvl2pPr marL="898524" indent="-345586" algn="l" defTabSz="552938" rtl="0" eaLnBrk="1" fontAlgn="base" hangingPunct="1">
        <a:lnSpc>
          <a:spcPct val="88000"/>
        </a:lnSpc>
        <a:spcBef>
          <a:spcPts val="1376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2pPr>
      <a:lvl3pPr marL="1382344" indent="-276469" algn="l" defTabSz="552938" rtl="0" eaLnBrk="1" fontAlgn="base" hangingPunct="1">
        <a:lnSpc>
          <a:spcPct val="88000"/>
        </a:lnSpc>
        <a:spcBef>
          <a:spcPts val="102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FFFFFF"/>
          </a:solidFill>
          <a:latin typeface="+mn-lt"/>
          <a:ea typeface="+mn-ea"/>
          <a:cs typeface="+mn-cs"/>
        </a:defRPr>
      </a:lvl3pPr>
      <a:lvl4pPr marL="1935282" indent="-276469" algn="l" defTabSz="552938" rtl="0" eaLnBrk="1" fontAlgn="base" hangingPunct="1">
        <a:lnSpc>
          <a:spcPct val="88000"/>
        </a:lnSpc>
        <a:spcBef>
          <a:spcPts val="69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4pPr>
      <a:lvl5pPr marL="2488220" indent="-276469" algn="l" defTabSz="552938" rtl="0" eaLnBrk="1" fontAlgn="base" hangingPunct="1">
        <a:lnSpc>
          <a:spcPct val="88000"/>
        </a:lnSpc>
        <a:spcBef>
          <a:spcPts val="34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2960" y="332149"/>
            <a:ext cx="11057281" cy="11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5064"/>
            <a:ext cx="10968959" cy="39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267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461"/>
            <a:ext cx="386304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228461C4-0889-4842-B5EA-6139E3C9FC6D}" type="slidenum">
              <a:rPr lang="en-US" altLang="fr-FR" smtClean="0"/>
              <a:pPr defTabSz="5529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8307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xStyles>
    <p:titleStyle>
      <a:lvl1pPr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 kern="1200">
          <a:solidFill>
            <a:srgbClr val="D78FB0"/>
          </a:solidFill>
          <a:latin typeface="+mj-lt"/>
          <a:ea typeface="+mj-ea"/>
          <a:cs typeface="+mj-cs"/>
        </a:defRPr>
      </a:lvl1pPr>
      <a:lvl2pPr marL="898524" indent="-345586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2pPr>
      <a:lvl3pPr marL="1382344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3pPr>
      <a:lvl4pPr marL="1935282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4pPr>
      <a:lvl5pPr marL="248822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5pPr>
      <a:lvl6pPr marL="3041157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6pPr>
      <a:lvl7pPr marL="3594095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7pPr>
      <a:lvl8pPr marL="4147033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8pPr>
      <a:lvl9pPr marL="469997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9pPr>
    </p:titleStyle>
    <p:bodyStyle>
      <a:lvl1pPr marL="414703" indent="-414703" algn="l" defTabSz="552938" rtl="0" eaLnBrk="1" fontAlgn="base" hangingPunct="1">
        <a:lnSpc>
          <a:spcPct val="88000"/>
        </a:lnSpc>
        <a:spcBef>
          <a:spcPts val="172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1pPr>
      <a:lvl2pPr marL="898524" indent="-345586" algn="l" defTabSz="552938" rtl="0" eaLnBrk="1" fontAlgn="base" hangingPunct="1">
        <a:lnSpc>
          <a:spcPct val="88000"/>
        </a:lnSpc>
        <a:spcBef>
          <a:spcPts val="1376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2pPr>
      <a:lvl3pPr marL="1382344" indent="-276469" algn="l" defTabSz="552938" rtl="0" eaLnBrk="1" fontAlgn="base" hangingPunct="1">
        <a:lnSpc>
          <a:spcPct val="88000"/>
        </a:lnSpc>
        <a:spcBef>
          <a:spcPts val="102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FFFFFF"/>
          </a:solidFill>
          <a:latin typeface="+mn-lt"/>
          <a:ea typeface="+mn-ea"/>
          <a:cs typeface="+mn-cs"/>
        </a:defRPr>
      </a:lvl3pPr>
      <a:lvl4pPr marL="1935282" indent="-276469" algn="l" defTabSz="552938" rtl="0" eaLnBrk="1" fontAlgn="base" hangingPunct="1">
        <a:lnSpc>
          <a:spcPct val="88000"/>
        </a:lnSpc>
        <a:spcBef>
          <a:spcPts val="69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4pPr>
      <a:lvl5pPr marL="2488220" indent="-276469" algn="l" defTabSz="552938" rtl="0" eaLnBrk="1" fontAlgn="base" hangingPunct="1">
        <a:lnSpc>
          <a:spcPct val="88000"/>
        </a:lnSpc>
        <a:spcBef>
          <a:spcPts val="34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2960" y="332149"/>
            <a:ext cx="11057281" cy="11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5064"/>
            <a:ext cx="10968959" cy="39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267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461"/>
            <a:ext cx="386304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FFFFFF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228461C4-0889-4842-B5EA-6139E3C9FC6D}" type="slidenum">
              <a:rPr lang="en-US" altLang="fr-FR" smtClean="0"/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299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 kern="1200">
          <a:solidFill>
            <a:srgbClr val="D78FB0"/>
          </a:solidFill>
          <a:latin typeface="+mj-lt"/>
          <a:ea typeface="+mj-ea"/>
          <a:cs typeface="+mj-cs"/>
        </a:defRPr>
      </a:lvl1pPr>
      <a:lvl2pPr marL="898524" indent="-345586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2pPr>
      <a:lvl3pPr marL="1382344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3pPr>
      <a:lvl4pPr marL="1935282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4pPr>
      <a:lvl5pPr marL="248822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5pPr>
      <a:lvl6pPr marL="3041157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6pPr>
      <a:lvl7pPr marL="3594095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7pPr>
      <a:lvl8pPr marL="4147033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8pPr>
      <a:lvl9pPr marL="4699970" indent="-276469" algn="r" defTabSz="552938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38">
          <a:solidFill>
            <a:srgbClr val="D78FB0"/>
          </a:solidFill>
          <a:latin typeface="Gotham XLight" pitchFamily="48" charset="0"/>
          <a:ea typeface="Microsoft YaHei" panose="020B0503020204020204" pitchFamily="34" charset="-122"/>
        </a:defRPr>
      </a:lvl9pPr>
    </p:titleStyle>
    <p:bodyStyle>
      <a:lvl1pPr marL="414703" indent="-414703" algn="l" defTabSz="552938" rtl="0" eaLnBrk="1" fontAlgn="base" hangingPunct="1">
        <a:lnSpc>
          <a:spcPct val="88000"/>
        </a:lnSpc>
        <a:spcBef>
          <a:spcPts val="172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1pPr>
      <a:lvl2pPr marL="898524" indent="-345586" algn="l" defTabSz="552938" rtl="0" eaLnBrk="1" fontAlgn="base" hangingPunct="1">
        <a:lnSpc>
          <a:spcPct val="88000"/>
        </a:lnSpc>
        <a:spcBef>
          <a:spcPts val="1376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FFFFFF"/>
          </a:solidFill>
          <a:latin typeface="+mn-lt"/>
          <a:ea typeface="+mn-ea"/>
          <a:cs typeface="+mn-cs"/>
        </a:defRPr>
      </a:lvl2pPr>
      <a:lvl3pPr marL="1382344" indent="-276469" algn="l" defTabSz="552938" rtl="0" eaLnBrk="1" fontAlgn="base" hangingPunct="1">
        <a:lnSpc>
          <a:spcPct val="88000"/>
        </a:lnSpc>
        <a:spcBef>
          <a:spcPts val="102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FFFFFF"/>
          </a:solidFill>
          <a:latin typeface="+mn-lt"/>
          <a:ea typeface="+mn-ea"/>
          <a:cs typeface="+mn-cs"/>
        </a:defRPr>
      </a:lvl3pPr>
      <a:lvl4pPr marL="1935282" indent="-276469" algn="l" defTabSz="552938" rtl="0" eaLnBrk="1" fontAlgn="base" hangingPunct="1">
        <a:lnSpc>
          <a:spcPct val="88000"/>
        </a:lnSpc>
        <a:spcBef>
          <a:spcPts val="69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4pPr>
      <a:lvl5pPr marL="2488220" indent="-276469" algn="l" defTabSz="552938" rtl="0" eaLnBrk="1" fontAlgn="base" hangingPunct="1">
        <a:lnSpc>
          <a:spcPct val="88000"/>
        </a:lnSpc>
        <a:spcBef>
          <a:spcPts val="34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FFFFFF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52960" y="332280"/>
            <a:ext cx="110570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r">
              <a:lnSpc>
                <a:spcPct val="88000"/>
              </a:lnSpc>
            </a:pPr>
            <a:r>
              <a:rPr lang="fr-FR" sz="4840" b="0" strike="noStrike" spc="-1">
                <a:solidFill>
                  <a:srgbClr val="D78FB0"/>
                </a:solidFill>
                <a:latin typeface="Gotham XLight"/>
                <a:ea typeface="Microsoft YaHei"/>
              </a:rPr>
              <a:t>Modifiez le style du titre</a:t>
            </a:r>
            <a:endParaRPr lang="fr-FR" sz="4840" b="0" strike="noStrike" spc="-1">
              <a:solidFill>
                <a:srgbClr val="000000"/>
              </a:solidFill>
              <a:latin typeface="Gotham X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8760" y="1605240"/>
            <a:ext cx="10968480" cy="3974040"/>
          </a:xfrm>
          <a:prstGeom prst="rect">
            <a:avLst/>
          </a:prstGeom>
        </p:spPr>
        <p:txBody>
          <a:bodyPr lIns="0" tIns="42840" rIns="0" bIns="0">
            <a:noAutofit/>
          </a:bodyPr>
          <a:lstStyle/>
          <a:p>
            <a:pPr marL="414720" indent="-414360">
              <a:lnSpc>
                <a:spcPct val="88000"/>
              </a:lnSpc>
              <a:spcBef>
                <a:spcPts val="1723"/>
              </a:spcBef>
            </a:pPr>
            <a:r>
              <a:rPr lang="fr-FR" sz="3390" b="0" strike="noStrike" spc="-1">
                <a:solidFill>
                  <a:srgbClr val="FFFFFF"/>
                </a:solidFill>
                <a:latin typeface="Gotham XLight"/>
                <a:ea typeface="Microsoft YaHei"/>
              </a:rPr>
              <a:t>Modifiez les styles du texte du masque</a:t>
            </a:r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  <a:p>
            <a:pPr marL="898560" indent="-345240">
              <a:lnSpc>
                <a:spcPct val="88000"/>
              </a:lnSpc>
              <a:spcBef>
                <a:spcPts val="1375"/>
              </a:spcBef>
            </a:pPr>
            <a:r>
              <a:rPr lang="fr-FR" sz="3390" b="0" strike="noStrike" spc="-1">
                <a:solidFill>
                  <a:srgbClr val="FFFFFF"/>
                </a:solidFill>
                <a:latin typeface="Gotham XLight"/>
                <a:ea typeface="Microsoft YaHei"/>
              </a:rPr>
              <a:t>Deuxième niveau</a:t>
            </a:r>
            <a:endParaRPr lang="fr-FR" sz="3390" b="0" strike="noStrike" spc="-1">
              <a:solidFill>
                <a:srgbClr val="FFFFFF"/>
              </a:solidFill>
              <a:latin typeface="Gotham XLight"/>
            </a:endParaRPr>
          </a:p>
          <a:p>
            <a:pPr marL="1382400" indent="-276120">
              <a:lnSpc>
                <a:spcPct val="88000"/>
              </a:lnSpc>
              <a:spcBef>
                <a:spcPts val="1029"/>
              </a:spcBef>
            </a:pPr>
            <a:r>
              <a:rPr lang="fr-FR" sz="2910" b="0" strike="noStrike" spc="-1">
                <a:solidFill>
                  <a:srgbClr val="FFFFFF"/>
                </a:solidFill>
                <a:latin typeface="Gotham XLight"/>
                <a:ea typeface="Microsoft YaHei"/>
              </a:rPr>
              <a:t>Troisième niveau</a:t>
            </a:r>
            <a:endParaRPr lang="fr-FR" sz="2910" b="0" strike="noStrike" spc="-1">
              <a:solidFill>
                <a:srgbClr val="FFFFFF"/>
              </a:solidFill>
              <a:latin typeface="Gotham XLight"/>
            </a:endParaRPr>
          </a:p>
          <a:p>
            <a:pPr marL="1935360" indent="-276120">
              <a:lnSpc>
                <a:spcPct val="88000"/>
              </a:lnSpc>
              <a:spcBef>
                <a:spcPts val="694"/>
              </a:spcBef>
            </a:pPr>
            <a:r>
              <a:rPr lang="fr-FR" sz="2420" b="0" strike="noStrike" spc="-1">
                <a:solidFill>
                  <a:srgbClr val="FFFFFF"/>
                </a:solidFill>
                <a:latin typeface="Gotham XLight"/>
                <a:ea typeface="Microsoft YaHei"/>
              </a:rPr>
              <a:t>Quatrième niveau</a:t>
            </a:r>
            <a:endParaRPr lang="fr-FR" sz="2420" b="0" strike="noStrike" spc="-1">
              <a:solidFill>
                <a:srgbClr val="FFFFFF"/>
              </a:solidFill>
              <a:latin typeface="Gotham XLight"/>
            </a:endParaRPr>
          </a:p>
          <a:p>
            <a:pPr marL="2488320" indent="-276120">
              <a:lnSpc>
                <a:spcPct val="88000"/>
              </a:lnSpc>
              <a:spcBef>
                <a:spcPts val="349"/>
              </a:spcBef>
            </a:pPr>
            <a:r>
              <a:rPr lang="fr-FR" sz="2420" b="0" strike="noStrike" spc="-1">
                <a:solidFill>
                  <a:srgbClr val="FFFFFF"/>
                </a:solidFill>
                <a:latin typeface="Gotham XLight"/>
                <a:ea typeface="Microsoft YaHei"/>
              </a:rPr>
              <a:t>Cinquième niveau</a:t>
            </a:r>
            <a:endParaRPr lang="fr-FR" sz="2420" b="0" strike="noStrike" spc="-1">
              <a:solidFill>
                <a:srgbClr val="FFFFFF"/>
              </a:solidFill>
              <a:latin typeface="Gotham XLight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08760" y="6247440"/>
            <a:ext cx="2837520" cy="470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70240" y="6247440"/>
            <a:ext cx="3862800" cy="470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41880" y="6247440"/>
            <a:ext cx="2837520" cy="470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AF463A6E-9B34-470A-8DAB-A8AAF099FBEB}" type="slidenum">
              <a:rPr lang="fr-FR" sz="1700" spc="-1">
                <a:solidFill>
                  <a:srgbClr val="FFFFFF"/>
                </a:solidFill>
                <a:latin typeface="Times New Roman"/>
                <a:ea typeface="Microsoft YaHei"/>
              </a:rPr>
              <a:pPr algn="r"/>
              <a:t>‹#›</a:t>
            </a:fld>
            <a:endParaRPr lang="fr-FR" sz="17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598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dt"/>
          </p:nvPr>
        </p:nvSpPr>
        <p:spPr>
          <a:xfrm>
            <a:off x="608760" y="6247440"/>
            <a:ext cx="2837520" cy="470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ftr"/>
          </p:nvPr>
        </p:nvSpPr>
        <p:spPr>
          <a:xfrm>
            <a:off x="4170240" y="6247440"/>
            <a:ext cx="3862800" cy="470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/>
          </p:nvPr>
        </p:nvSpPr>
        <p:spPr>
          <a:xfrm>
            <a:off x="8741880" y="6247440"/>
            <a:ext cx="2837520" cy="470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17DD4FC6-0843-40AF-A895-9245F4EC2529}" type="slidenum">
              <a:rPr lang="fr-FR" sz="1700" spc="-1">
                <a:solidFill>
                  <a:srgbClr val="FFFFFF"/>
                </a:solidFill>
                <a:latin typeface="Times New Roman"/>
                <a:ea typeface="Microsoft YaHei"/>
              </a:rPr>
              <a:pPr algn="r"/>
              <a:t>‹#›</a:t>
            </a:fld>
            <a:endParaRPr lang="fr-FR" sz="17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Gotham XLight"/>
              </a:rPr>
              <a:t>Cliquez pour éditer le format du texte-titre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3390" b="0" strike="noStrike" spc="-1">
                <a:solidFill>
                  <a:srgbClr val="FFFFFF"/>
                </a:solidFill>
                <a:latin typeface="Gotham XLight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910" b="0" strike="noStrike" spc="-1">
                <a:solidFill>
                  <a:srgbClr val="FFFFFF"/>
                </a:solidFill>
                <a:latin typeface="Gotham XLight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20" b="0" strike="noStrike" spc="-1">
                <a:solidFill>
                  <a:srgbClr val="FFFFFF"/>
                </a:solidFill>
                <a:latin typeface="Gotham XLight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20" b="0" strike="noStrike" spc="-1">
                <a:solidFill>
                  <a:srgbClr val="FFFFFF"/>
                </a:solidFill>
                <a:latin typeface="Gotham XLight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FFFFFF"/>
                </a:solidFill>
                <a:latin typeface="Gotham XLight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FFFFFF"/>
                </a:solidFill>
                <a:latin typeface="Gotham XLight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FFFFFF"/>
                </a:solidFill>
                <a:latin typeface="Gotham XLight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61951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diagramDrawing" Target="../diagrams/drawing3.xml"/><Relationship Id="rId18" Type="http://schemas.openxmlformats.org/officeDocument/2006/relationships/diagramColors" Target="../diagrams/colors4.xml"/><Relationship Id="rId3" Type="http://schemas.openxmlformats.org/officeDocument/2006/relationships/diagramData" Target="../diagrams/data2.xml"/><Relationship Id="rId21" Type="http://schemas.openxmlformats.org/officeDocument/2006/relationships/image" Target="../media/image29.png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30.jpg"/><Relationship Id="rId16" Type="http://schemas.openxmlformats.org/officeDocument/2006/relationships/diagramLayout" Target="../diagrams/layout4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5" Type="http://schemas.openxmlformats.org/officeDocument/2006/relationships/diagramData" Target="../diagrams/data4.xml"/><Relationship Id="rId10" Type="http://schemas.openxmlformats.org/officeDocument/2006/relationships/diagramLayout" Target="../diagrams/layout3.xml"/><Relationship Id="rId19" Type="http://schemas.microsoft.com/office/2007/relationships/diagramDrawing" Target="../diagrams/drawing4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diagramData" Target="../diagrams/data5.xml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microsoft.com/office/2007/relationships/diagramDrawing" Target="../diagrams/drawing5.xml"/><Relationship Id="rId4" Type="http://schemas.openxmlformats.org/officeDocument/2006/relationships/image" Target="../media/image58.png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0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 10" descr="Une image contenant personne, intérieur, femme, habits&#10;&#10;Description générée automatiquement"/>
          <p:cNvPicPr/>
          <p:nvPr/>
        </p:nvPicPr>
        <p:blipFill>
          <a:blip r:embed="rId4"/>
          <a:srcRect b="4797"/>
          <a:stretch/>
        </p:blipFill>
        <p:spPr>
          <a:xfrm>
            <a:off x="3400560" y="1093783"/>
            <a:ext cx="2221200" cy="222120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2" name="CustomShape 1"/>
          <p:cNvSpPr/>
          <p:nvPr/>
        </p:nvSpPr>
        <p:spPr>
          <a:xfrm>
            <a:off x="8915400" y="171000"/>
            <a:ext cx="2876213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r>
              <a:rPr lang="fr-FR" sz="4800" spc="-1" dirty="0">
                <a:solidFill>
                  <a:srgbClr val="C46991"/>
                </a:solidFill>
                <a:latin typeface="Gotham XLight"/>
                <a:ea typeface="Microsoft YaHei"/>
              </a:rPr>
              <a:t>Our Team</a:t>
            </a:r>
            <a:endParaRPr lang="fr-FR" sz="4800" spc="-1" dirty="0">
              <a:solidFill>
                <a:srgbClr val="C46991"/>
              </a:solidFill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8539200" y="1408783"/>
            <a:ext cx="243360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fr-FR" b="1" spc="-1" dirty="0">
                <a:solidFill>
                  <a:schemeClr val="bg1"/>
                </a:solidFill>
                <a:latin typeface="Calibri"/>
                <a:ea typeface="Microsoft YaHei"/>
              </a:rPr>
              <a:t>NADIA PRISANT, MD</a:t>
            </a:r>
          </a:p>
          <a:p>
            <a:r>
              <a:rPr lang="fr-FR" spc="-1" dirty="0">
                <a:solidFill>
                  <a:schemeClr val="bg1"/>
                </a:solidFill>
                <a:latin typeface="Calibri"/>
                <a:ea typeface="Microsoft YaHei"/>
              </a:rPr>
              <a:t>CMO</a:t>
            </a:r>
          </a:p>
          <a:p>
            <a:r>
              <a:rPr lang="fr-FR" spc="-1" dirty="0">
                <a:solidFill>
                  <a:schemeClr val="bg1"/>
                </a:solidFill>
                <a:latin typeface="Calibri"/>
                <a:ea typeface="Microsoft YaHei"/>
              </a:rPr>
              <a:t>MEDICAL</a:t>
            </a:r>
          </a:p>
        </p:txBody>
      </p:sp>
      <p:sp>
        <p:nvSpPr>
          <p:cNvPr id="415" name="CustomShape 3"/>
          <p:cNvSpPr/>
          <p:nvPr/>
        </p:nvSpPr>
        <p:spPr>
          <a:xfrm>
            <a:off x="1143000" y="1408783"/>
            <a:ext cx="2170800" cy="9650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spc="-1" dirty="0">
                <a:solidFill>
                  <a:schemeClr val="bg1"/>
                </a:solidFill>
                <a:latin typeface="Calibri"/>
                <a:ea typeface="Microsoft YaHei"/>
              </a:rPr>
              <a:t>BEATRICE CHEMLA</a:t>
            </a:r>
          </a:p>
          <a:p>
            <a:pPr>
              <a:lnSpc>
                <a:spcPct val="107000"/>
              </a:lnSpc>
            </a:pPr>
            <a:r>
              <a:rPr lang="fr-FR" spc="-1" dirty="0">
                <a:solidFill>
                  <a:schemeClr val="bg1"/>
                </a:solidFill>
                <a:latin typeface="Calibri"/>
                <a:ea typeface="Microsoft YaHei"/>
              </a:rPr>
              <a:t>CEO</a:t>
            </a:r>
          </a:p>
          <a:p>
            <a:pPr>
              <a:lnSpc>
                <a:spcPct val="107000"/>
              </a:lnSpc>
            </a:pPr>
            <a:r>
              <a:rPr lang="fr-FR" spc="-1" dirty="0">
                <a:solidFill>
                  <a:schemeClr val="bg1"/>
                </a:solidFill>
                <a:latin typeface="Calibri"/>
                <a:ea typeface="Microsoft YaHei"/>
              </a:rPr>
              <a:t>COMMERCIAL</a:t>
            </a:r>
            <a:r>
              <a:rPr lang="fr-FR" spc="-1" dirty="0">
                <a:solidFill>
                  <a:schemeClr val="bg1"/>
                </a:solidFill>
                <a:latin typeface="Calibri"/>
                <a:ea typeface="Calibri"/>
              </a:rPr>
              <a:t> </a:t>
            </a:r>
            <a:endParaRPr lang="fr-FR" spc="-1" dirty="0">
              <a:solidFill>
                <a:schemeClr val="bg1"/>
              </a:solidFill>
            </a:endParaRPr>
          </a:p>
        </p:txBody>
      </p:sp>
      <p:sp>
        <p:nvSpPr>
          <p:cNvPr id="416" name="CustomShape 4"/>
          <p:cNvSpPr/>
          <p:nvPr/>
        </p:nvSpPr>
        <p:spPr>
          <a:xfrm>
            <a:off x="5610106" y="5780456"/>
            <a:ext cx="2002680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spc="-1" dirty="0">
                <a:solidFill>
                  <a:srgbClr val="FFFFFF"/>
                </a:solidFill>
                <a:latin typeface="Calibri"/>
                <a:ea typeface="Microsoft YaHei"/>
              </a:rPr>
              <a:t>ES</a:t>
            </a:r>
            <a:endParaRPr lang="fr-FR" spc="-1" dirty="0">
              <a:solidFill>
                <a:srgbClr val="FFFFFF"/>
              </a:solidFill>
            </a:endParaRPr>
          </a:p>
          <a:p>
            <a:pPr>
              <a:lnSpc>
                <a:spcPct val="107000"/>
              </a:lnSpc>
            </a:pPr>
            <a:r>
              <a:rPr lang="fr-FR" spc="-1" dirty="0">
                <a:solidFill>
                  <a:srgbClr val="FFFFFF"/>
                </a:solidFill>
                <a:latin typeface="Calibri"/>
                <a:ea typeface="Microsoft YaHei"/>
              </a:rPr>
              <a:t>REGULATORY</a:t>
            </a:r>
            <a:endParaRPr lang="fr-FR" spc="-1" dirty="0">
              <a:solidFill>
                <a:srgbClr val="FFFFFF"/>
              </a:solidFill>
            </a:endParaRPr>
          </a:p>
        </p:txBody>
      </p:sp>
      <p:sp>
        <p:nvSpPr>
          <p:cNvPr id="417" name="CustomShape 5"/>
          <p:cNvSpPr/>
          <p:nvPr/>
        </p:nvSpPr>
        <p:spPr>
          <a:xfrm>
            <a:off x="3005993" y="5764217"/>
            <a:ext cx="2160000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spc="-1" dirty="0">
                <a:solidFill>
                  <a:srgbClr val="FFFFFF"/>
                </a:solidFill>
                <a:latin typeface="Calibri"/>
                <a:ea typeface="Microsoft YaHei"/>
              </a:rPr>
              <a:t>HS</a:t>
            </a:r>
            <a:endParaRPr lang="fr-FR" spc="-1" dirty="0">
              <a:solidFill>
                <a:prstClr val="black"/>
              </a:solidFill>
            </a:endParaRPr>
          </a:p>
          <a:p>
            <a:pPr>
              <a:lnSpc>
                <a:spcPct val="107000"/>
              </a:lnSpc>
            </a:pPr>
            <a:r>
              <a:rPr lang="fr-FR" spc="-1" dirty="0">
                <a:solidFill>
                  <a:srgbClr val="FFFFFF"/>
                </a:solidFill>
                <a:latin typeface="Calibri"/>
                <a:ea typeface="Microsoft YaHei"/>
              </a:rPr>
              <a:t>SYSTEM ARCHITECT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fr-FR" spc="-1" dirty="0">
              <a:solidFill>
                <a:prstClr val="black"/>
              </a:solidFill>
            </a:endParaRPr>
          </a:p>
        </p:txBody>
      </p:sp>
      <p:pic>
        <p:nvPicPr>
          <p:cNvPr id="419" name="Image 5"/>
          <p:cNvPicPr/>
          <p:nvPr/>
        </p:nvPicPr>
        <p:blipFill>
          <a:blip r:embed="rId5"/>
          <a:stretch/>
        </p:blipFill>
        <p:spPr>
          <a:xfrm>
            <a:off x="5595929" y="3495299"/>
            <a:ext cx="2069634" cy="2249184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0" name="Image 6"/>
          <p:cNvPicPr/>
          <p:nvPr/>
        </p:nvPicPr>
        <p:blipFill>
          <a:blip r:embed="rId6"/>
          <a:stretch/>
        </p:blipFill>
        <p:spPr>
          <a:xfrm>
            <a:off x="3077641" y="3508176"/>
            <a:ext cx="2205120" cy="2249184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1" name="Image 12"/>
          <p:cNvPicPr/>
          <p:nvPr/>
        </p:nvPicPr>
        <p:blipFill>
          <a:blip r:embed="rId7"/>
          <a:srcRect l="19533" t="11327" r="25006" b="-77"/>
          <a:stretch/>
        </p:blipFill>
        <p:spPr>
          <a:xfrm>
            <a:off x="6039000" y="1089103"/>
            <a:ext cx="2229480" cy="222588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2" name="Picture 6" descr="linkedin logo transparent • Erie Family Health Centers"/>
          <p:cNvPicPr/>
          <p:nvPr/>
        </p:nvPicPr>
        <p:blipFill>
          <a:blip r:embed="rId8"/>
          <a:stretch/>
        </p:blipFill>
        <p:spPr>
          <a:xfrm>
            <a:off x="3480120" y="1000543"/>
            <a:ext cx="265320" cy="265320"/>
          </a:xfrm>
          <a:prstGeom prst="rect">
            <a:avLst/>
          </a:prstGeom>
          <a:ln>
            <a:noFill/>
          </a:ln>
        </p:spPr>
      </p:pic>
      <p:pic>
        <p:nvPicPr>
          <p:cNvPr id="423" name="Picture 6" descr="linkedin logo transparent • Erie Family Health Centers"/>
          <p:cNvPicPr/>
          <p:nvPr/>
        </p:nvPicPr>
        <p:blipFill>
          <a:blip r:embed="rId8"/>
          <a:stretch/>
        </p:blipFill>
        <p:spPr>
          <a:xfrm>
            <a:off x="6097680" y="1000543"/>
            <a:ext cx="265320" cy="265320"/>
          </a:xfrm>
          <a:prstGeom prst="rect">
            <a:avLst/>
          </a:prstGeom>
          <a:ln>
            <a:noFill/>
          </a:ln>
        </p:spPr>
      </p:pic>
      <p:pic>
        <p:nvPicPr>
          <p:cNvPr id="425" name="Picture 6" descr="linkedin logo transparent • Erie Family Health Centers"/>
          <p:cNvPicPr/>
          <p:nvPr/>
        </p:nvPicPr>
        <p:blipFill>
          <a:blip r:embed="rId8"/>
          <a:stretch/>
        </p:blipFill>
        <p:spPr>
          <a:xfrm>
            <a:off x="3105765" y="3388663"/>
            <a:ext cx="265320" cy="265320"/>
          </a:xfrm>
          <a:prstGeom prst="rect">
            <a:avLst/>
          </a:prstGeom>
          <a:ln>
            <a:noFill/>
          </a:ln>
        </p:spPr>
      </p:pic>
      <p:pic>
        <p:nvPicPr>
          <p:cNvPr id="426" name="Picture 6" descr="linkedin logo transparent • Erie Family Health Centers"/>
          <p:cNvPicPr/>
          <p:nvPr/>
        </p:nvPicPr>
        <p:blipFill>
          <a:blip r:embed="rId8"/>
          <a:stretch/>
        </p:blipFill>
        <p:spPr>
          <a:xfrm>
            <a:off x="5641253" y="3393979"/>
            <a:ext cx="265320" cy="26532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287532"/>
            <a:ext cx="1065268" cy="1065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00" y="2400464"/>
            <a:ext cx="1174634" cy="571336"/>
          </a:xfrm>
          <a:prstGeom prst="rect">
            <a:avLst/>
          </a:prstGeom>
        </p:spPr>
      </p:pic>
      <p:pic>
        <p:nvPicPr>
          <p:cNvPr id="18" name="Image 1">
            <a:extLst>
              <a:ext uri="{FF2B5EF4-FFF2-40B4-BE49-F238E27FC236}">
                <a16:creationId xmlns:a16="http://schemas.microsoft.com/office/drawing/2014/main" id="{9436DD3C-C338-42E3-976B-61C24307FA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02" y="3502438"/>
            <a:ext cx="2130756" cy="222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id="{C3CD201E-7911-4EAA-A35A-449C60A2E3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35809" y="4330967"/>
            <a:ext cx="1408900" cy="469633"/>
          </a:xfrm>
          <a:prstGeom prst="rect">
            <a:avLst/>
          </a:prstGeom>
        </p:spPr>
      </p:pic>
      <p:pic>
        <p:nvPicPr>
          <p:cNvPr id="20" name="Picture 6" descr="linkedin logo transparent • Erie Family Health Centers">
            <a:extLst>
              <a:ext uri="{FF2B5EF4-FFF2-40B4-BE49-F238E27FC236}">
                <a16:creationId xmlns:a16="http://schemas.microsoft.com/office/drawing/2014/main" id="{5398C0A8-66C7-405A-B3E7-A137A4776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3369560"/>
            <a:ext cx="265755" cy="2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E7EC0B61-CE2F-484B-8D7E-8907E90C9179}"/>
              </a:ext>
            </a:extLst>
          </p:cNvPr>
          <p:cNvSpPr/>
          <p:nvPr/>
        </p:nvSpPr>
        <p:spPr>
          <a:xfrm>
            <a:off x="7973502" y="5760432"/>
            <a:ext cx="2542098" cy="668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spc="-1" dirty="0">
                <a:solidFill>
                  <a:srgbClr val="FFFFFF"/>
                </a:solidFill>
                <a:latin typeface="Calibri"/>
                <a:ea typeface="Microsoft YaHei"/>
              </a:rPr>
              <a:t>MW, MD</a:t>
            </a:r>
            <a:endParaRPr lang="fr-FR" spc="-1" dirty="0">
              <a:solidFill>
                <a:srgbClr val="FFFFFF"/>
              </a:solidFill>
            </a:endParaRPr>
          </a:p>
          <a:p>
            <a:pPr>
              <a:lnSpc>
                <a:spcPct val="107000"/>
              </a:lnSpc>
            </a:pPr>
            <a:r>
              <a:rPr lang="fr-FR" spc="-1" dirty="0">
                <a:solidFill>
                  <a:srgbClr val="FFFFFF"/>
                </a:solidFill>
                <a:latin typeface="Calibri"/>
                <a:ea typeface="Microsoft YaHei"/>
              </a:rPr>
              <a:t>CLINICAL ULTRASOUND </a:t>
            </a:r>
            <a:endParaRPr lang="fr-FR" spc="-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94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8">
            <a:extLst>
              <a:ext uri="{FF2B5EF4-FFF2-40B4-BE49-F238E27FC236}">
                <a16:creationId xmlns:a16="http://schemas.microsoft.com/office/drawing/2014/main" id="{E4329240-ABC3-441C-9F8C-969BE8F01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3"/>
          <a:stretch/>
        </p:blipFill>
        <p:spPr>
          <a:xfrm>
            <a:off x="396981" y="1774561"/>
            <a:ext cx="2133600" cy="2437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ZoneTexte 3">
            <a:extLst>
              <a:ext uri="{FF2B5EF4-FFF2-40B4-BE49-F238E27FC236}">
                <a16:creationId xmlns:a16="http://schemas.microsoft.com/office/drawing/2014/main" id="{44E4ACEC-5707-4369-A6B1-06543B2EC566}"/>
              </a:ext>
            </a:extLst>
          </p:cNvPr>
          <p:cNvSpPr txBox="1"/>
          <p:nvPr/>
        </p:nvSpPr>
        <p:spPr>
          <a:xfrm>
            <a:off x="6455202" y="37424"/>
            <a:ext cx="5430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rgbClr val="C46991"/>
                </a:solidFill>
                <a:effectLst/>
                <a:uLnTx/>
                <a:uFillTx/>
                <a:latin typeface="Gotham XLight"/>
                <a:ea typeface="Microsoft YaHei"/>
                <a:cs typeface="+mn-cs"/>
              </a:rPr>
              <a:t>Our </a:t>
            </a:r>
            <a:r>
              <a:rPr kumimoji="0" lang="fr-FR" sz="4800" i="0" u="none" strike="noStrike" kern="1200" cap="none" spc="0" normalizeH="0" baseline="0" noProof="0" dirty="0" err="1">
                <a:ln>
                  <a:noFill/>
                </a:ln>
                <a:solidFill>
                  <a:srgbClr val="B66188"/>
                </a:solidFill>
                <a:effectLst/>
                <a:uLnTx/>
                <a:uFillTx/>
                <a:latin typeface="Gotham XLight"/>
                <a:ea typeface="Microsoft YaHei"/>
                <a:cs typeface="+mn-cs"/>
              </a:rPr>
              <a:t>advisors</a:t>
            </a:r>
            <a:endParaRPr kumimoji="0" lang="fr-FR" sz="4800" i="0" u="none" strike="noStrike" kern="1200" cap="none" spc="0" normalizeH="0" baseline="0" noProof="0" dirty="0">
              <a:ln>
                <a:noFill/>
              </a:ln>
              <a:solidFill>
                <a:srgbClr val="B66188"/>
              </a:solidFill>
              <a:effectLst/>
              <a:uLnTx/>
              <a:uFillTx/>
              <a:latin typeface="Gotham XLight"/>
              <a:ea typeface="Microsoft YaHei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ACA5AC-51E5-48A2-9D00-76A584DE0106}"/>
              </a:ext>
            </a:extLst>
          </p:cNvPr>
          <p:cNvSpPr/>
          <p:nvPr/>
        </p:nvSpPr>
        <p:spPr>
          <a:xfrm>
            <a:off x="3102605" y="4404627"/>
            <a:ext cx="3400482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spc="-1" dirty="0">
                <a:solidFill>
                  <a:srgbClr val="B66188"/>
                </a:solidFill>
                <a:latin typeface="Gotham XLight"/>
                <a:ea typeface="Microsoft YaHei"/>
              </a:rPr>
              <a:t>ROBERT BARZELAY</a:t>
            </a:r>
          </a:p>
          <a:p>
            <a:pPr>
              <a:lnSpc>
                <a:spcPct val="107000"/>
              </a:lnSpc>
            </a:pPr>
            <a:r>
              <a:rPr lang="en-US" spc="-1" dirty="0">
                <a:latin typeface="Gotham XLight"/>
                <a:ea typeface="Microsoft YaHei"/>
              </a:rPr>
              <a:t>INTERNATIONAL MARKET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219200"/>
            <a:ext cx="714773" cy="7147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9017413" y="4353267"/>
            <a:ext cx="206527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46991"/>
                </a:solidFill>
                <a:effectLst/>
                <a:uLnTx/>
                <a:uFillTx/>
                <a:latin typeface="Gotham XLight"/>
                <a:ea typeface="Microsoft YaHei"/>
                <a:cs typeface="+mn-cs"/>
              </a:rPr>
              <a:t>ADVISOR</a:t>
            </a:r>
          </a:p>
          <a:p>
            <a:pPr>
              <a:lnSpc>
                <a:spcPct val="107000"/>
              </a:lnSpc>
            </a:pPr>
            <a:r>
              <a:rPr lang="fr-FR" spc="-1" dirty="0">
                <a:solidFill>
                  <a:srgbClr val="000000"/>
                </a:solidFill>
                <a:latin typeface="Gotham XLight"/>
                <a:ea typeface="Microsoft YaHei"/>
              </a:rPr>
              <a:t>STRATEGY/VP SALES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043994" y="1752605"/>
            <a:ext cx="2133598" cy="241074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12854"/>
          <a:stretch/>
        </p:blipFill>
        <p:spPr>
          <a:xfrm>
            <a:off x="3253350" y="1774561"/>
            <a:ext cx="2054741" cy="2458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File:Serono Logo.sv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58" y="1390746"/>
            <a:ext cx="1098214" cy="3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linkedin logo transparent • Erie Family Health Cen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58" y="1703110"/>
            <a:ext cx="265755" cy="2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048000" y="138327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XLight"/>
                <a:ea typeface="Microsoft YaHei"/>
                <a:cs typeface="+mn-cs"/>
              </a:rPr>
              <a:t>Ex-</a:t>
            </a:r>
          </a:p>
        </p:txBody>
      </p:sp>
      <p:pic>
        <p:nvPicPr>
          <p:cNvPr id="1026" name="Picture 2" descr="Formal, meeting, onboarding, welcome icon - Download on Iconfind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173" y="2024215"/>
            <a:ext cx="1959239" cy="19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6" descr="Une image contenant homme, personne, fenêtre, regardant&#10;&#10;Description générée automatiquement"/>
          <p:cNvPicPr/>
          <p:nvPr/>
        </p:nvPicPr>
        <p:blipFill>
          <a:blip r:embed="rId10"/>
          <a:srcRect b="19958"/>
          <a:stretch/>
        </p:blipFill>
        <p:spPr>
          <a:xfrm>
            <a:off x="6127900" y="1774636"/>
            <a:ext cx="2133599" cy="2410745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stomShape 6"/>
          <p:cNvSpPr/>
          <p:nvPr/>
        </p:nvSpPr>
        <p:spPr>
          <a:xfrm>
            <a:off x="6172201" y="4425631"/>
            <a:ext cx="2895600" cy="6836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B66188"/>
                </a:solidFill>
                <a:effectLst/>
                <a:uLnTx/>
                <a:uFillTx/>
                <a:latin typeface="Gotham XLight"/>
                <a:ea typeface="Microsoft YaHei"/>
                <a:cs typeface="+mn-cs"/>
              </a:rPr>
              <a:t>ZVI FRIEDMAN 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B66188"/>
              </a:solidFill>
              <a:effectLst/>
              <a:uLnTx/>
              <a:uFillTx/>
              <a:latin typeface="Gotham XLight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XLight"/>
                <a:ea typeface="Microsoft YaHei"/>
                <a:cs typeface="+mn-cs"/>
              </a:rPr>
              <a:t>ULTRASOUND IMAGING </a:t>
            </a:r>
          </a:p>
        </p:txBody>
      </p:sp>
      <p:pic>
        <p:nvPicPr>
          <p:cNvPr id="22" name="Picture 6" descr="linkedin logo transparent • Erie Family Health Centers"/>
          <p:cNvPicPr/>
          <p:nvPr/>
        </p:nvPicPr>
        <p:blipFill>
          <a:blip r:embed="rId8"/>
          <a:stretch/>
        </p:blipFill>
        <p:spPr>
          <a:xfrm>
            <a:off x="6322542" y="1719295"/>
            <a:ext cx="265320" cy="265320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1FBEDC-18B8-4163-85C7-5464A65CC8FC}"/>
              </a:ext>
            </a:extLst>
          </p:cNvPr>
          <p:cNvSpPr/>
          <p:nvPr/>
        </p:nvSpPr>
        <p:spPr>
          <a:xfrm>
            <a:off x="257393" y="4388155"/>
            <a:ext cx="3400482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spc="-1" dirty="0">
                <a:solidFill>
                  <a:srgbClr val="B66188"/>
                </a:solidFill>
                <a:latin typeface="Gotham XLight"/>
                <a:ea typeface="Microsoft YaHei"/>
              </a:rPr>
              <a:t>PROF. HANANZL HOLZER</a:t>
            </a:r>
          </a:p>
          <a:p>
            <a:pPr>
              <a:lnSpc>
                <a:spcPct val="107000"/>
              </a:lnSpc>
            </a:pPr>
            <a:r>
              <a:rPr lang="en-US" spc="-1" dirty="0">
                <a:latin typeface="Gotham XLight"/>
                <a:ea typeface="Microsoft YaHei"/>
              </a:rPr>
              <a:t>FERTILITY </a:t>
            </a:r>
          </a:p>
        </p:txBody>
      </p:sp>
    </p:spTree>
    <p:extLst>
      <p:ext uri="{BB962C8B-B14F-4D97-AF65-F5344CB8AC3E}">
        <p14:creationId xmlns:p14="http://schemas.microsoft.com/office/powerpoint/2010/main" val="2869489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66317" y="152400"/>
            <a:ext cx="7266841" cy="1142359"/>
          </a:xfrm>
        </p:spPr>
        <p:txBody>
          <a:bodyPr/>
          <a:lstStyle/>
          <a:p>
            <a:r>
              <a:rPr lang="fr-FR" dirty="0">
                <a:solidFill>
                  <a:srgbClr val="B66188"/>
                </a:solidFill>
              </a:rPr>
              <a:t>ART Cycles per </a:t>
            </a:r>
            <a:r>
              <a:rPr lang="fr-FR" dirty="0" err="1">
                <a:solidFill>
                  <a:srgbClr val="B66188"/>
                </a:solidFill>
              </a:rPr>
              <a:t>year</a:t>
            </a:r>
            <a:r>
              <a:rPr lang="fr-FR" dirty="0">
                <a:solidFill>
                  <a:srgbClr val="B66188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15555" r="8106" b="27778"/>
          <a:stretch/>
        </p:blipFill>
        <p:spPr>
          <a:xfrm>
            <a:off x="263809" y="1502802"/>
            <a:ext cx="11779623" cy="451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3"/>
          <a:stretch/>
        </p:blipFill>
        <p:spPr>
          <a:xfrm>
            <a:off x="158842" y="6019800"/>
            <a:ext cx="831758" cy="6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3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804112"/>
            <a:ext cx="2465963" cy="1387384"/>
          </a:xfrm>
          <a:prstGeom prst="rect">
            <a:avLst/>
          </a:prstGeom>
        </p:spPr>
      </p:pic>
      <p:sp>
        <p:nvSpPr>
          <p:cNvPr id="465" name="TextShape 1"/>
          <p:cNvSpPr txBox="1"/>
          <p:nvPr/>
        </p:nvSpPr>
        <p:spPr>
          <a:xfrm>
            <a:off x="8763000" y="3664352"/>
            <a:ext cx="3200400" cy="583920"/>
          </a:xfrm>
          <a:prstGeom prst="rect">
            <a:avLst/>
          </a:prstGeom>
          <a:noFill/>
          <a:ln>
            <a:noFill/>
          </a:ln>
        </p:spPr>
        <p:txBody>
          <a:bodyPr lIns="45720" rIns="45720">
            <a:noAutofit/>
          </a:bodyPr>
          <a:lstStyle/>
          <a:p>
            <a:pPr marL="91440">
              <a:lnSpc>
                <a:spcPct val="90000"/>
              </a:lnSpc>
            </a:pPr>
            <a:r>
              <a:rPr lang="fr-FR" sz="2180" spc="-1" dirty="0">
                <a:solidFill>
                  <a:srgbClr val="C46991"/>
                </a:solidFill>
                <a:latin typeface="Gotham"/>
                <a:ea typeface="Microsoft YaHei"/>
              </a:rPr>
              <a:t>No probe manipulation</a:t>
            </a:r>
            <a:endParaRPr lang="fr-FR" sz="2180" spc="-1" dirty="0">
              <a:solidFill>
                <a:srgbClr val="C46991"/>
              </a:solidFill>
              <a:latin typeface="Gotham"/>
            </a:endParaRPr>
          </a:p>
        </p:txBody>
      </p:sp>
      <p:sp>
        <p:nvSpPr>
          <p:cNvPr id="466" name="CustomShape 2"/>
          <p:cNvSpPr/>
          <p:nvPr/>
        </p:nvSpPr>
        <p:spPr>
          <a:xfrm>
            <a:off x="972000" y="3561480"/>
            <a:ext cx="10157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999999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CustomShape 3"/>
          <p:cNvSpPr/>
          <p:nvPr/>
        </p:nvSpPr>
        <p:spPr>
          <a:xfrm flipH="1" flipV="1">
            <a:off x="6042960" y="1656000"/>
            <a:ext cx="22320" cy="4247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999999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TextShape 4"/>
          <p:cNvSpPr txBox="1"/>
          <p:nvPr/>
        </p:nvSpPr>
        <p:spPr>
          <a:xfrm>
            <a:off x="7848600" y="-85860"/>
            <a:ext cx="4710240" cy="1276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800" spc="-1" dirty="0">
                <a:solidFill>
                  <a:srgbClr val="C46991"/>
                </a:solidFill>
                <a:latin typeface="Gotham XLight"/>
                <a:ea typeface="Microsoft YaHei"/>
              </a:rPr>
              <a:t>State of the art</a:t>
            </a:r>
            <a:endParaRPr lang="fr-FR" sz="4800" spc="-1" dirty="0">
              <a:solidFill>
                <a:srgbClr val="C46991"/>
              </a:solidFill>
              <a:latin typeface="Gotham XLight"/>
            </a:endParaRPr>
          </a:p>
        </p:txBody>
      </p:sp>
      <p:sp>
        <p:nvSpPr>
          <p:cNvPr id="469" name="CustomShape 5"/>
          <p:cNvSpPr/>
          <p:nvPr/>
        </p:nvSpPr>
        <p:spPr>
          <a:xfrm>
            <a:off x="4722315" y="1112235"/>
            <a:ext cx="369000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noAutofit/>
          </a:bodyPr>
          <a:lstStyle/>
          <a:p>
            <a:pPr marL="91440">
              <a:lnSpc>
                <a:spcPct val="90000"/>
              </a:lnSpc>
            </a:pPr>
            <a:r>
              <a:rPr lang="fr-FR" sz="2180" spc="-1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Gotham"/>
                <a:ea typeface="Twentieth Century"/>
              </a:rPr>
              <a:t>Physician</a:t>
            </a:r>
            <a:r>
              <a:rPr lang="fr-FR" sz="2180" spc="-1" dirty="0">
                <a:solidFill>
                  <a:schemeClr val="accent4">
                    <a:lumMod val="50000"/>
                    <a:lumOff val="50000"/>
                  </a:schemeClr>
                </a:solidFill>
                <a:latin typeface="Gotham"/>
                <a:ea typeface="Twentieth Century"/>
              </a:rPr>
              <a:t> </a:t>
            </a:r>
            <a:r>
              <a:rPr lang="fr-FR" sz="2180" spc="-1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Gotham"/>
                <a:ea typeface="Twentieth Century"/>
              </a:rPr>
              <a:t>experience</a:t>
            </a:r>
            <a:r>
              <a:rPr lang="fr-FR" sz="2180" spc="-1" dirty="0">
                <a:solidFill>
                  <a:schemeClr val="accent4">
                    <a:lumMod val="50000"/>
                    <a:lumOff val="50000"/>
                  </a:schemeClr>
                </a:solidFill>
                <a:latin typeface="Gotham"/>
                <a:ea typeface="Twentieth Century"/>
              </a:rPr>
              <a:t> </a:t>
            </a:r>
            <a:endParaRPr lang="fr-FR" sz="2180" spc="-1" dirty="0">
              <a:solidFill>
                <a:schemeClr val="accent4">
                  <a:lumMod val="50000"/>
                  <a:lumOff val="50000"/>
                </a:schemeClr>
              </a:solidFill>
              <a:latin typeface="Gotham"/>
            </a:endParaRPr>
          </a:p>
        </p:txBody>
      </p:sp>
      <p:pic>
        <p:nvPicPr>
          <p:cNvPr id="470" name="Picture 2" descr="HEALTH NOTES: Pregnant women can now do DIY baby scan - using their phones  - Safe Home DIY"/>
          <p:cNvPicPr/>
          <p:nvPr/>
        </p:nvPicPr>
        <p:blipFill>
          <a:blip r:embed="rId3"/>
          <a:stretch/>
        </p:blipFill>
        <p:spPr>
          <a:xfrm>
            <a:off x="3124200" y="2112255"/>
            <a:ext cx="804960" cy="1342080"/>
          </a:xfrm>
          <a:prstGeom prst="rect">
            <a:avLst/>
          </a:prstGeom>
          <a:ln w="38160">
            <a:solidFill>
              <a:srgbClr val="AC2028"/>
            </a:solidFill>
            <a:round/>
          </a:ln>
        </p:spPr>
      </p:pic>
      <p:pic>
        <p:nvPicPr>
          <p:cNvPr id="471" name="Google Shape;1030;p10"/>
          <p:cNvPicPr/>
          <p:nvPr/>
        </p:nvPicPr>
        <p:blipFill>
          <a:blip r:embed="rId4"/>
          <a:stretch/>
        </p:blipFill>
        <p:spPr>
          <a:xfrm>
            <a:off x="2556000" y="4246920"/>
            <a:ext cx="753840" cy="115848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472" name="Image 1"/>
          <p:cNvPicPr/>
          <p:nvPr/>
        </p:nvPicPr>
        <p:blipFill>
          <a:blip r:embed="rId5"/>
          <a:srcRect t="47901"/>
          <a:stretch/>
        </p:blipFill>
        <p:spPr>
          <a:xfrm>
            <a:off x="1295400" y="2407185"/>
            <a:ext cx="1567080" cy="881280"/>
          </a:xfrm>
          <a:prstGeom prst="rect">
            <a:avLst/>
          </a:prstGeom>
          <a:ln w="38160">
            <a:solidFill>
              <a:srgbClr val="7AABC6"/>
            </a:solidFill>
            <a:round/>
          </a:ln>
        </p:spPr>
      </p:pic>
      <p:sp>
        <p:nvSpPr>
          <p:cNvPr id="473" name="CustomShape 6"/>
          <p:cNvSpPr/>
          <p:nvPr/>
        </p:nvSpPr>
        <p:spPr>
          <a:xfrm>
            <a:off x="1641930" y="5441415"/>
            <a:ext cx="1821181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r>
              <a:rPr lang="fr-FR" spc="-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Gotham"/>
                <a:ea typeface="Microsoft YaHei"/>
              </a:rPr>
              <a:t>Current</a:t>
            </a:r>
            <a:r>
              <a:rPr lang="fr-FR" spc="-1" dirty="0">
                <a:solidFill>
                  <a:schemeClr val="accent4">
                    <a:lumMod val="65000"/>
                    <a:lumOff val="35000"/>
                  </a:schemeClr>
                </a:solidFill>
                <a:latin typeface="Gotham"/>
                <a:ea typeface="Microsoft YaHei"/>
              </a:rPr>
              <a:t> practice</a:t>
            </a:r>
            <a:endParaRPr lang="fr-FR" spc="-1" dirty="0">
              <a:solidFill>
                <a:schemeClr val="accent4">
                  <a:lumMod val="65000"/>
                  <a:lumOff val="35000"/>
                </a:schemeClr>
              </a:solidFill>
              <a:latin typeface="Gotham"/>
            </a:endParaRPr>
          </a:p>
        </p:txBody>
      </p:sp>
      <p:pic>
        <p:nvPicPr>
          <p:cNvPr id="474" name="Image 14"/>
          <p:cNvPicPr/>
          <p:nvPr/>
        </p:nvPicPr>
        <p:blipFill>
          <a:blip r:embed="rId6"/>
          <a:srcRect l="5219" t="-708" r="20352" b="15945"/>
          <a:stretch/>
        </p:blipFill>
        <p:spPr>
          <a:xfrm>
            <a:off x="9402080" y="1696155"/>
            <a:ext cx="1206720" cy="981720"/>
          </a:xfrm>
          <a:prstGeom prst="rect">
            <a:avLst/>
          </a:prstGeom>
          <a:ln w="38160">
            <a:solidFill>
              <a:srgbClr val="BA6A8F"/>
            </a:solidFill>
            <a:round/>
          </a:ln>
        </p:spPr>
      </p:pic>
      <p:pic>
        <p:nvPicPr>
          <p:cNvPr id="475" name="Image 474"/>
          <p:cNvPicPr/>
          <p:nvPr/>
        </p:nvPicPr>
        <p:blipFill>
          <a:blip r:embed="rId7"/>
          <a:stretch/>
        </p:blipFill>
        <p:spPr>
          <a:xfrm>
            <a:off x="1641930" y="4350784"/>
            <a:ext cx="1179000" cy="1162080"/>
          </a:xfrm>
          <a:prstGeom prst="rect">
            <a:avLst/>
          </a:prstGeom>
          <a:ln>
            <a:noFill/>
          </a:ln>
        </p:spPr>
      </p:pic>
      <p:pic>
        <p:nvPicPr>
          <p:cNvPr id="477" name="Image 476"/>
          <p:cNvPicPr/>
          <p:nvPr/>
        </p:nvPicPr>
        <p:blipFill>
          <a:blip r:embed="rId8"/>
          <a:stretch/>
        </p:blipFill>
        <p:spPr>
          <a:xfrm>
            <a:off x="2556000" y="1737315"/>
            <a:ext cx="2016000" cy="348120"/>
          </a:xfrm>
          <a:prstGeom prst="rect">
            <a:avLst/>
          </a:prstGeom>
          <a:ln>
            <a:noFill/>
          </a:ln>
        </p:spPr>
      </p:pic>
      <p:pic>
        <p:nvPicPr>
          <p:cNvPr id="479" name="Picture 2" descr="Sonaura – Sonograms at home"/>
          <p:cNvPicPr/>
          <p:nvPr/>
        </p:nvPicPr>
        <p:blipFill>
          <a:blip r:embed="rId9"/>
          <a:stretch/>
        </p:blipFill>
        <p:spPr>
          <a:xfrm>
            <a:off x="1127925" y="1938173"/>
            <a:ext cx="1374120" cy="415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93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81800" y="332149"/>
            <a:ext cx="4828441" cy="1142359"/>
          </a:xfrm>
        </p:spPr>
        <p:txBody>
          <a:bodyPr/>
          <a:lstStyle/>
          <a:p>
            <a:r>
              <a:rPr lang="fr-FR" dirty="0">
                <a:solidFill>
                  <a:srgbClr val="B66188"/>
                </a:solidFill>
              </a:rPr>
              <a:t>Value Proposition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994078"/>
              </p:ext>
            </p:extLst>
          </p:nvPr>
        </p:nvGraphicFramePr>
        <p:xfrm>
          <a:off x="5640868" y="2940095"/>
          <a:ext cx="3050562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50" y="1240482"/>
            <a:ext cx="1828800" cy="1802448"/>
          </a:xfrm>
          <a:prstGeom prst="rect">
            <a:avLst/>
          </a:prstGeom>
        </p:spPr>
      </p:pic>
      <p:graphicFrame>
        <p:nvGraphicFramePr>
          <p:cNvPr id="16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010275"/>
              </p:ext>
            </p:extLst>
          </p:nvPr>
        </p:nvGraphicFramePr>
        <p:xfrm>
          <a:off x="1490020" y="2627479"/>
          <a:ext cx="3352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8" name="Picture 4" descr="Learning Management Software | Primary &amp; Secondary School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219" y="1733175"/>
            <a:ext cx="1573492" cy="1349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0698129"/>
              </p:ext>
            </p:extLst>
          </p:nvPr>
        </p:nvGraphicFramePr>
        <p:xfrm>
          <a:off x="9489478" y="3497870"/>
          <a:ext cx="2057400" cy="619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275231" y="179206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B2B</a:t>
            </a:r>
          </a:p>
        </p:txBody>
      </p:sp>
      <p:sp>
        <p:nvSpPr>
          <p:cNvPr id="7" name="ZoneTexte 6"/>
          <p:cNvSpPr txBox="1"/>
          <p:nvPr/>
        </p:nvSpPr>
        <p:spPr>
          <a:xfrm flipH="1">
            <a:off x="6220479" y="2177166"/>
            <a:ext cx="189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B66188"/>
                </a:solidFill>
              </a:rPr>
              <a:t>END USER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408779" y="2694592"/>
            <a:ext cx="138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9BBC2A"/>
                </a:solidFill>
              </a:rPr>
              <a:t>PAYERS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609600" y="228600"/>
            <a:ext cx="1371177" cy="2309052"/>
            <a:chOff x="9369133" y="1386384"/>
            <a:chExt cx="2706924" cy="4876801"/>
          </a:xfrm>
        </p:grpSpPr>
        <p:pic>
          <p:nvPicPr>
            <p:cNvPr id="13" name="Picture 16" descr="Doctor Vector - Transparent Doctor Silhouette, HD Png Download - kind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42"/>
            <a:stretch/>
          </p:blipFill>
          <p:spPr bwMode="auto">
            <a:xfrm>
              <a:off x="10098254" y="1474193"/>
              <a:ext cx="1977803" cy="46190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Doctor hands in pockets silhouette - Transparent PNG &amp; SVG vector fil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5" r="31007"/>
            <a:stretch/>
          </p:blipFill>
          <p:spPr bwMode="auto">
            <a:xfrm>
              <a:off x="9369133" y="1386384"/>
              <a:ext cx="1780460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oneTexte 5"/>
          <p:cNvSpPr txBox="1"/>
          <p:nvPr/>
        </p:nvSpPr>
        <p:spPr>
          <a:xfrm>
            <a:off x="1731991" y="244110"/>
            <a:ext cx="1117614" cy="338554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600" dirty="0"/>
              <a:t>IVF </a:t>
            </a:r>
            <a:r>
              <a:rPr lang="fr-FR" sz="1600" dirty="0" err="1"/>
              <a:t>clinics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841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6" grpId="0">
        <p:bldAsOne/>
      </p:bldGraphic>
      <p:bldGraphic spid="2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IVF Innovation </a:t>
            </a:r>
            <a:r>
              <a:rPr lang="fr-FR" dirty="0" err="1"/>
              <a:t>Ecosystem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895600"/>
            <a:ext cx="1290195" cy="7633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2895600"/>
            <a:ext cx="1031125" cy="990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2895600"/>
            <a:ext cx="894058" cy="990600"/>
          </a:xfrm>
          <a:prstGeom prst="rect">
            <a:avLst/>
          </a:prstGeom>
        </p:spPr>
      </p:pic>
      <p:graphicFrame>
        <p:nvGraphicFramePr>
          <p:cNvPr id="16" name="Espace réservé du contenu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64885"/>
              </p:ext>
            </p:extLst>
          </p:nvPr>
        </p:nvGraphicFramePr>
        <p:xfrm>
          <a:off x="228600" y="1752600"/>
          <a:ext cx="11796067" cy="105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Rectangle 16"/>
          <p:cNvSpPr/>
          <p:nvPr/>
        </p:nvSpPr>
        <p:spPr>
          <a:xfrm>
            <a:off x="297507" y="3048000"/>
            <a:ext cx="1988493" cy="613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93" dirty="0">
                <a:solidFill>
                  <a:schemeClr val="bg1"/>
                </a:solidFill>
              </a:rPr>
              <a:t>Millions of </a:t>
            </a:r>
            <a:r>
              <a:rPr lang="fr-FR" sz="1693" dirty="0" err="1">
                <a:solidFill>
                  <a:schemeClr val="bg1"/>
                </a:solidFill>
              </a:rPr>
              <a:t>methods</a:t>
            </a:r>
            <a:r>
              <a:rPr lang="fr-FR" sz="1693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693" dirty="0">
                <a:solidFill>
                  <a:schemeClr val="bg1"/>
                </a:solidFill>
              </a:rPr>
              <a:t>and </a:t>
            </a:r>
            <a:r>
              <a:rPr lang="fr-FR" sz="1693" dirty="0" err="1">
                <a:solidFill>
                  <a:schemeClr val="bg1"/>
                </a:solidFill>
              </a:rPr>
              <a:t>companies</a:t>
            </a:r>
            <a:endParaRPr lang="fr-FR" sz="1693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4043" y="4676188"/>
            <a:ext cx="5389998" cy="187394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760C10F-FFB0-0642-8B13-9728A6884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32" y="2971800"/>
            <a:ext cx="929568" cy="990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3884EB-F491-0A45-ADB6-B091F1114FF7}"/>
              </a:ext>
            </a:extLst>
          </p:cNvPr>
          <p:cNvSpPr/>
          <p:nvPr/>
        </p:nvSpPr>
        <p:spPr>
          <a:xfrm>
            <a:off x="4496509" y="3304746"/>
            <a:ext cx="175189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93" dirty="0">
                <a:solidFill>
                  <a:schemeClr val="bg1"/>
                </a:solidFill>
              </a:rPr>
              <a:t>Home Monitoring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E99024-3222-EB49-BB7D-D1F8A87C1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810000"/>
            <a:ext cx="762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00800" y="228600"/>
            <a:ext cx="5301132" cy="975973"/>
          </a:xfrm>
          <a:prstGeom prst="rect">
            <a:avLst/>
          </a:prstGeom>
        </p:spPr>
        <p:txBody>
          <a:bodyPr vert="horz" wrap="square" lIns="0" tIns="22923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1805"/>
              </a:spcBef>
            </a:pPr>
            <a:r>
              <a:rPr lang="fr-FR" dirty="0" err="1">
                <a:solidFill>
                  <a:srgbClr val="B66188"/>
                </a:solidFill>
              </a:rPr>
              <a:t>Thank</a:t>
            </a:r>
            <a:r>
              <a:rPr lang="fr-FR" dirty="0">
                <a:solidFill>
                  <a:srgbClr val="B66188"/>
                </a:solidFill>
              </a:rPr>
              <a:t> You</a:t>
            </a:r>
            <a:endParaRPr dirty="0">
              <a:solidFill>
                <a:srgbClr val="B66188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53200" y="4876800"/>
            <a:ext cx="5187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</a:rPr>
              <a:t>health.imma@gmail.com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</a:rPr>
              <a:t>Beatrice Chemla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</a:rPr>
              <a:t>058 422 88 23 </a:t>
            </a:r>
          </a:p>
        </p:txBody>
      </p:sp>
    </p:spTree>
    <p:extLst>
      <p:ext uri="{BB962C8B-B14F-4D97-AF65-F5344CB8AC3E}">
        <p14:creationId xmlns:p14="http://schemas.microsoft.com/office/powerpoint/2010/main" val="112354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78064" y="1783958"/>
            <a:ext cx="4087164" cy="2889115"/>
          </a:xfrm>
        </p:spPr>
        <p:txBody>
          <a:bodyPr vert="horz" wrap="square" lIns="110588" tIns="55294" rIns="110588" bIns="55294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l" defTabSz="1105875">
              <a:lnSpc>
                <a:spcPct val="90000"/>
              </a:lnSpc>
            </a:pPr>
            <a:br>
              <a:rPr lang="en-US" sz="4354" dirty="0">
                <a:solidFill>
                  <a:schemeClr val="tx1"/>
                </a:solidFill>
              </a:rPr>
            </a:br>
            <a:endParaRPr lang="en-US" sz="4354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14" y="0"/>
            <a:ext cx="7187800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5529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>
              <a:solidFill>
                <a:srgbClr val="FFFFFF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8CD349B-E990-4932-9D7A-DA02B7A23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106" r="-1" b="-1"/>
          <a:stretch/>
        </p:blipFill>
        <p:spPr>
          <a:xfrm>
            <a:off x="239" y="12"/>
            <a:ext cx="7028225" cy="6857988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EEF4249F-8664-415F-862B-1A854B361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6" b="18089"/>
          <a:stretch/>
        </p:blipFill>
        <p:spPr>
          <a:xfrm>
            <a:off x="8399921" y="3060373"/>
            <a:ext cx="3563480" cy="35690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0" t="21544" r="19628" b="26751"/>
          <a:stretch/>
        </p:blipFill>
        <p:spPr>
          <a:xfrm>
            <a:off x="7478351" y="65278"/>
            <a:ext cx="3225488" cy="138235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3ED33BD-9350-44C0-9782-F47E62E4CD81}"/>
              </a:ext>
            </a:extLst>
          </p:cNvPr>
          <p:cNvSpPr txBox="1">
            <a:spLocks/>
          </p:cNvSpPr>
          <p:nvPr/>
        </p:nvSpPr>
        <p:spPr bwMode="auto">
          <a:xfrm>
            <a:off x="7662378" y="1447800"/>
            <a:ext cx="4087164" cy="288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588" tIns="55294" rIns="110588" bIns="55294" numCol="1" rtlCol="0" anchor="b" anchorCtr="0" compatLnSpc="1">
            <a:prstTxWarp prst="textNoShape">
              <a:avLst/>
            </a:prstTxWarp>
            <a:normAutofit/>
          </a:bodyPr>
          <a:lstStyle>
            <a:lvl1pPr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>
                <a:solidFill>
                  <a:srgbClr val="D78FB0"/>
                </a:solidFill>
                <a:latin typeface="+mj-lt"/>
                <a:ea typeface="+mj-ea"/>
                <a:cs typeface="+mj-cs"/>
              </a:defRPr>
            </a:lvl1pPr>
            <a:lvl2pPr marL="742950" indent="-28575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2pPr>
            <a:lvl3pPr marL="11430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3pPr>
            <a:lvl4pPr marL="16002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4pPr>
            <a:lvl5pPr marL="20574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5pPr>
            <a:lvl6pPr marL="25146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6pPr>
            <a:lvl7pPr marL="29718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7pPr>
            <a:lvl8pPr marL="34290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8pPr>
            <a:lvl9pPr marL="3886200" indent="-228600" algn="r" defTabSz="45720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D78FB0"/>
                </a:solidFill>
                <a:latin typeface="Gotham XLight" pitchFamily="48" charset="0"/>
                <a:ea typeface="Microsoft YaHei" panose="020B0503020204020204" pitchFamily="34" charset="-122"/>
              </a:defRPr>
            </a:lvl9pPr>
          </a:lstStyle>
          <a:p>
            <a:pPr algn="l" defTabSz="1105875">
              <a:lnSpc>
                <a:spcPct val="90000"/>
              </a:lnSpc>
            </a:pPr>
            <a:r>
              <a:rPr lang="en-US" sz="4354" dirty="0">
                <a:solidFill>
                  <a:srgbClr val="FFFFFF"/>
                </a:solidFill>
              </a:rPr>
              <a:t>We reinvent the Fertility Journey</a:t>
            </a:r>
            <a:br>
              <a:rPr lang="en-US" sz="4354" dirty="0">
                <a:solidFill>
                  <a:srgbClr val="FFFFFF"/>
                </a:solidFill>
              </a:rPr>
            </a:br>
            <a:endParaRPr lang="en-US" sz="435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3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C373D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3"/>
          <a:stretch/>
        </p:blipFill>
        <p:spPr>
          <a:xfrm>
            <a:off x="11306" y="6070200"/>
            <a:ext cx="831758" cy="6764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2326" t="1763" r="2326" b="15361"/>
          <a:stretch/>
        </p:blipFill>
        <p:spPr>
          <a:xfrm>
            <a:off x="307821" y="228600"/>
            <a:ext cx="5102379" cy="5849070"/>
          </a:xfrm>
          <a:prstGeom prst="rect">
            <a:avLst/>
          </a:prstGeom>
        </p:spPr>
      </p:pic>
      <p:pic>
        <p:nvPicPr>
          <p:cNvPr id="1026" name="Picture 2" descr="Natural Fertility Brisbane | Centenary Natural Therapies Cli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038475" cy="248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Google Shape;1333;p128">
            <a:extLst>
              <a:ext uri="{FF2B5EF4-FFF2-40B4-BE49-F238E27FC236}">
                <a16:creationId xmlns:a16="http://schemas.microsoft.com/office/drawing/2014/main" id="{FE2614DC-788A-4C84-A295-6DEED5EA744F}"/>
              </a:ext>
            </a:extLst>
          </p:cNvPr>
          <p:cNvSpPr/>
          <p:nvPr/>
        </p:nvSpPr>
        <p:spPr>
          <a:xfrm>
            <a:off x="5715000" y="355109"/>
            <a:ext cx="3596871" cy="333594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fr-FR" sz="3600" b="1" dirty="0">
                <a:solidFill>
                  <a:schemeClr val="lt1"/>
                </a:solidFill>
                <a:latin typeface="Gotham XLight"/>
                <a:ea typeface="Corbel"/>
                <a:cs typeface="Corbel"/>
                <a:sym typeface="Corbel"/>
              </a:rPr>
              <a:t>Up to 15% of couples</a:t>
            </a:r>
            <a:endParaRPr lang="en-US" sz="3600" b="1" dirty="0">
              <a:solidFill>
                <a:schemeClr val="lt1"/>
              </a:solidFill>
              <a:latin typeface="Gotham XLight"/>
              <a:ea typeface="Corbel"/>
              <a:cs typeface="Corbel"/>
              <a:sym typeface="Corbel"/>
            </a:endParaRPr>
          </a:p>
        </p:txBody>
      </p:sp>
      <p:sp>
        <p:nvSpPr>
          <p:cNvPr id="20" name="Google Shape;1333;p128">
            <a:extLst>
              <a:ext uri="{FF2B5EF4-FFF2-40B4-BE49-F238E27FC236}">
                <a16:creationId xmlns:a16="http://schemas.microsoft.com/office/drawing/2014/main" id="{FE2614DC-788A-4C84-A295-6DEED5EA744F}"/>
              </a:ext>
            </a:extLst>
          </p:cNvPr>
          <p:cNvSpPr/>
          <p:nvPr/>
        </p:nvSpPr>
        <p:spPr>
          <a:xfrm>
            <a:off x="8153400" y="2260347"/>
            <a:ext cx="3666243" cy="3370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fr-FR" sz="3600" b="1" dirty="0">
                <a:solidFill>
                  <a:schemeClr val="lt1"/>
                </a:solidFill>
                <a:latin typeface="Gotham XLight"/>
                <a:ea typeface="Corbel"/>
                <a:cs typeface="Corbel"/>
                <a:sym typeface="Corbel"/>
              </a:rPr>
              <a:t>50M couples </a:t>
            </a:r>
            <a:r>
              <a:rPr lang="fr-FR" sz="3600" b="1" dirty="0" err="1">
                <a:solidFill>
                  <a:schemeClr val="lt1"/>
                </a:solidFill>
                <a:latin typeface="Gotham XLight"/>
                <a:ea typeface="Corbel"/>
                <a:cs typeface="Corbel"/>
                <a:sym typeface="Corbel"/>
              </a:rPr>
              <a:t>worldwide</a:t>
            </a:r>
            <a:endParaRPr lang="en-US" sz="3600" b="1" dirty="0">
              <a:solidFill>
                <a:schemeClr val="lt1"/>
              </a:solidFill>
              <a:latin typeface="Gotham XLight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1074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30"/>
          <p:cNvSpPr/>
          <p:nvPr/>
        </p:nvSpPr>
        <p:spPr>
          <a:xfrm>
            <a:off x="5562600" y="3052820"/>
            <a:ext cx="4179427" cy="260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defTabSz="414726" fontAlgn="base" hangingPunct="0">
              <a:lnSpc>
                <a:spcPct val="90000"/>
              </a:lnSpc>
              <a:buClr>
                <a:srgbClr val="000000"/>
              </a:buClr>
              <a:buSzPts val="2000"/>
            </a:pPr>
            <a:endParaRPr sz="1600" b="1" i="1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306159" y="722452"/>
            <a:ext cx="6047641" cy="1142359"/>
          </a:xfrm>
        </p:spPr>
        <p:txBody>
          <a:bodyPr anchor="t"/>
          <a:lstStyle/>
          <a:p>
            <a:r>
              <a:rPr lang="fr-FR" sz="4800" dirty="0">
                <a:solidFill>
                  <a:srgbClr val="B66188"/>
                </a:solidFill>
                <a:latin typeface="+mn-lt"/>
              </a:rPr>
              <a:t>The Fertility Journey</a:t>
            </a: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13834"/>
          <a:stretch/>
        </p:blipFill>
        <p:spPr>
          <a:xfrm>
            <a:off x="650930" y="722452"/>
            <a:ext cx="4505603" cy="4535348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4294967295"/>
          </p:nvPr>
        </p:nvSpPr>
        <p:spPr>
          <a:xfrm>
            <a:off x="6553200" y="2362200"/>
            <a:ext cx="4800600" cy="2895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3600" dirty="0">
                <a:solidFill>
                  <a:schemeClr val="bg1"/>
                </a:solidFill>
                <a:ea typeface="Corbel"/>
                <a:cs typeface="Corbel"/>
                <a:sym typeface="Corbel"/>
              </a:rPr>
              <a:t>Long… time consuming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3600" dirty="0">
                <a:solidFill>
                  <a:schemeClr val="bg1"/>
                </a:solidFill>
                <a:ea typeface="Corbel"/>
                <a:cs typeface="Corbel"/>
                <a:sym typeface="Corbel"/>
              </a:rPr>
              <a:t>process</a:t>
            </a:r>
          </a:p>
          <a:p>
            <a:pPr marL="57150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ea typeface="Corbel"/>
              <a:cs typeface="Corbel"/>
              <a:sym typeface="Corbel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3600" dirty="0">
                <a:solidFill>
                  <a:schemeClr val="bg1"/>
                </a:solidFill>
                <a:ea typeface="Corbel"/>
                <a:cs typeface="Corbel"/>
                <a:sym typeface="Corbel"/>
              </a:rPr>
              <a:t>Huge emotional and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3600" dirty="0">
                <a:solidFill>
                  <a:schemeClr val="bg1"/>
                </a:solidFill>
                <a:ea typeface="Corbel"/>
                <a:cs typeface="Corbel"/>
                <a:sym typeface="Corbel"/>
              </a:rPr>
              <a:t>financial burden</a:t>
            </a:r>
            <a:r>
              <a:rPr lang="en-US" sz="3600" b="1" i="1" dirty="0">
                <a:solidFill>
                  <a:schemeClr val="bg1"/>
                </a:solidFill>
                <a:ea typeface="Corbel"/>
                <a:cs typeface="Corbel"/>
                <a:sym typeface="Corbel"/>
              </a:rPr>
              <a:t>	</a:t>
            </a:r>
            <a:endParaRPr lang="en-US" sz="3600" dirty="0">
              <a:solidFill>
                <a:schemeClr val="bg1"/>
              </a:solidFill>
              <a:ea typeface="Corbel"/>
              <a:cs typeface="Corbel"/>
              <a:sym typeface="Corbel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6172200" y="2590800"/>
            <a:ext cx="152400" cy="152400"/>
          </a:xfrm>
          <a:prstGeom prst="ellipse">
            <a:avLst/>
          </a:prstGeom>
          <a:solidFill>
            <a:srgbClr val="B66188"/>
          </a:solidFill>
          <a:ln w="9525" cap="flat" cmpd="sng" algn="ctr">
            <a:solidFill>
              <a:srgbClr val="B6618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solidFill>
            <a:srgbClr val="B66188"/>
          </a:solidFill>
          <a:ln w="9525" cap="flat" cmpd="sng" algn="ctr">
            <a:solidFill>
              <a:srgbClr val="B6618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891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9061704" cy="25298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0" y="304800"/>
            <a:ext cx="6637681" cy="1142359"/>
          </a:xfrm>
        </p:spPr>
        <p:txBody>
          <a:bodyPr/>
          <a:lstStyle/>
          <a:p>
            <a:r>
              <a:rPr lang="fr-FR" sz="4400" dirty="0">
                <a:solidFill>
                  <a:srgbClr val="C46991"/>
                </a:solidFill>
              </a:rPr>
              <a:t>The </a:t>
            </a:r>
            <a:r>
              <a:rPr lang="fr-FR" sz="4400" dirty="0" err="1">
                <a:solidFill>
                  <a:srgbClr val="C46991"/>
                </a:solidFill>
              </a:rPr>
              <a:t>ovarian</a:t>
            </a:r>
            <a:r>
              <a:rPr lang="fr-FR" sz="4400" dirty="0">
                <a:solidFill>
                  <a:srgbClr val="C46991"/>
                </a:solidFill>
              </a:rPr>
              <a:t> stimulation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3"/>
          <a:stretch/>
        </p:blipFill>
        <p:spPr>
          <a:xfrm>
            <a:off x="-76200" y="6019800"/>
            <a:ext cx="831758" cy="6764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8600" y="3665341"/>
            <a:ext cx="11618976" cy="2843784"/>
            <a:chOff x="228600" y="3665341"/>
            <a:chExt cx="11618976" cy="2843784"/>
          </a:xfrm>
        </p:grpSpPr>
        <p:grpSp>
          <p:nvGrpSpPr>
            <p:cNvPr id="13" name="Groupe 12"/>
            <p:cNvGrpSpPr/>
            <p:nvPr/>
          </p:nvGrpSpPr>
          <p:grpSpPr>
            <a:xfrm>
              <a:off x="228600" y="3665341"/>
              <a:ext cx="11618976" cy="2843784"/>
              <a:chOff x="344424" y="3352800"/>
              <a:chExt cx="11618976" cy="284378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282"/>
              <a:stretch/>
            </p:blipFill>
            <p:spPr>
              <a:xfrm>
                <a:off x="722376" y="3962400"/>
                <a:ext cx="11241024" cy="2234184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50" b="25316"/>
              <a:stretch/>
            </p:blipFill>
            <p:spPr>
              <a:xfrm>
                <a:off x="344424" y="3352800"/>
                <a:ext cx="11503152" cy="609600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 bwMode="auto">
            <a:xfrm>
              <a:off x="3429000" y="5667087"/>
              <a:ext cx="3505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Self-injection at-home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02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848520" y="2520000"/>
            <a:ext cx="4875480" cy="2448000"/>
          </a:xfrm>
          <a:prstGeom prst="rect">
            <a:avLst/>
          </a:prstGeom>
          <a:noFill/>
          <a:ln>
            <a:noFill/>
          </a:ln>
        </p:spPr>
        <p:txBody>
          <a:bodyPr lIns="68400" tIns="34200" rIns="68400" bIns="342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Enables 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women</a:t>
            </a:r>
            <a:r>
              <a:rPr lang="fr-FR" sz="2400" b="1" spc="-1" dirty="0">
                <a:solidFill>
                  <a:srgbClr val="FFFFFF"/>
                </a:solidFill>
                <a:latin typeface="Gotham XLight"/>
                <a:ea typeface="Microsoft YaHei"/>
              </a:rPr>
              <a:t> to </a:t>
            </a:r>
            <a:r>
              <a:rPr lang="fr-FR" sz="2400" b="1" spc="-1" dirty="0" err="1">
                <a:solidFill>
                  <a:srgbClr val="FFFFFF"/>
                </a:solidFill>
                <a:latin typeface="Gotham XLight"/>
                <a:ea typeface="Microsoft YaHei"/>
              </a:rPr>
              <a:t>perform</a:t>
            </a:r>
            <a:r>
              <a:rPr lang="fr-FR" sz="2400" b="1" spc="-1" dirty="0">
                <a:solidFill>
                  <a:srgbClr val="FFFFFF"/>
                </a:solidFill>
                <a:latin typeface="Gotham XLight"/>
                <a:ea typeface="Microsoft YaHei"/>
              </a:rPr>
              <a:t>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their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own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follicle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 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follow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 up</a:t>
            </a:r>
            <a:r>
              <a:rPr lang="fr-FR" sz="2400" spc="-1" dirty="0">
                <a:solidFill>
                  <a:srgbClr val="FFFFFF"/>
                </a:solidFill>
                <a:latin typeface="Gotham XLight"/>
                <a:ea typeface="Microsoft YaHei"/>
              </a:rPr>
              <a:t> </a:t>
            </a:r>
            <a:br>
              <a:rPr dirty="0">
                <a:solidFill>
                  <a:prstClr val="black"/>
                </a:solidFill>
              </a:rPr>
            </a:br>
            <a:br>
              <a:rPr dirty="0">
                <a:solidFill>
                  <a:prstClr val="black"/>
                </a:solidFill>
              </a:rPr>
            </a:br>
            <a:r>
              <a:rPr lang="fr-FR" sz="2400" spc="-1" dirty="0">
                <a:solidFill>
                  <a:srgbClr val="FFFFFF"/>
                </a:solidFill>
                <a:latin typeface="Gotham Black"/>
                <a:ea typeface="Microsoft YaHei"/>
              </a:rPr>
              <a:t>b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y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themselves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, for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themselves</a:t>
            </a:r>
            <a:r>
              <a:rPr lang="fr-FR" sz="2400" b="1" spc="-1" dirty="0">
                <a:solidFill>
                  <a:srgbClr val="FFFFFF"/>
                </a:solidFill>
                <a:latin typeface="Gotham XLight"/>
                <a:ea typeface="Microsoft YaHei"/>
              </a:rPr>
              <a:t> </a:t>
            </a:r>
            <a:r>
              <a:rPr lang="fr-FR" sz="2400" spc="-1" dirty="0">
                <a:solidFill>
                  <a:srgbClr val="FFFFFF"/>
                </a:solidFill>
                <a:latin typeface="Gotham XLight"/>
                <a:ea typeface="Microsoft YaHei"/>
              </a:rPr>
              <a:t>  ​</a:t>
            </a:r>
            <a:br>
              <a:rPr dirty="0">
                <a:solidFill>
                  <a:prstClr val="black"/>
                </a:solidFill>
              </a:rPr>
            </a:br>
            <a:r>
              <a:rPr lang="fr-FR" sz="2400" spc="-1" dirty="0">
                <a:solidFill>
                  <a:srgbClr val="FFFFFF"/>
                </a:solidFill>
                <a:latin typeface="Gotham XLight"/>
                <a:ea typeface="Microsoft YaHei"/>
              </a:rPr>
              <a:t>​i</a:t>
            </a:r>
            <a:r>
              <a:rPr lang="fr-FR" sz="2400" spc="-1" dirty="0">
                <a:solidFill>
                  <a:srgbClr val="FFFFFF"/>
                </a:solidFill>
                <a:latin typeface="Gotham Light"/>
                <a:ea typeface="Microsoft YaHei"/>
              </a:rPr>
              <a:t>n the</a:t>
            </a:r>
            <a:r>
              <a:rPr lang="fr-FR" sz="2400" spc="-1" dirty="0">
                <a:solidFill>
                  <a:srgbClr val="FFFFFF"/>
                </a:solidFill>
                <a:latin typeface="Gotham XLight"/>
                <a:ea typeface="Microsoft YaHei"/>
              </a:rPr>
              <a:t>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comfort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,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safety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 </a:t>
            </a:r>
            <a:br>
              <a:rPr dirty="0">
                <a:solidFill>
                  <a:prstClr val="black"/>
                </a:solidFill>
              </a:rPr>
            </a:br>
            <a:r>
              <a:rPr lang="fr-FR" sz="2400" b="1" spc="-1" dirty="0">
                <a:solidFill>
                  <a:srgbClr val="FFFFFF"/>
                </a:solidFill>
                <a:latin typeface="Gotham Light"/>
                <a:ea typeface="Microsoft YaHei"/>
              </a:rPr>
              <a:t>and</a:t>
            </a:r>
            <a:r>
              <a:rPr lang="fr-FR" sz="2400" b="1" spc="-1" dirty="0">
                <a:solidFill>
                  <a:srgbClr val="FFFFFF"/>
                </a:solidFill>
                <a:latin typeface="Gotham Black"/>
                <a:ea typeface="Microsoft YaHei"/>
              </a:rPr>
              <a:t> </a:t>
            </a:r>
            <a:r>
              <a:rPr lang="fr-FR" sz="2400" b="1" spc="-1" dirty="0" err="1">
                <a:solidFill>
                  <a:srgbClr val="FFFFFF"/>
                </a:solidFill>
                <a:latin typeface="Gotham Black"/>
                <a:ea typeface="Microsoft YaHei"/>
              </a:rPr>
              <a:t>intimacy</a:t>
            </a:r>
            <a:r>
              <a:rPr lang="fr-FR" sz="2400" spc="-1" dirty="0">
                <a:solidFill>
                  <a:srgbClr val="FFFFFF"/>
                </a:solidFill>
                <a:latin typeface="Gotham XLight"/>
                <a:ea typeface="Microsoft YaHei"/>
              </a:rPr>
              <a:t> </a:t>
            </a:r>
            <a:r>
              <a:rPr lang="fr-FR" sz="2400" spc="-1" dirty="0">
                <a:solidFill>
                  <a:srgbClr val="FFFFFF"/>
                </a:solidFill>
                <a:latin typeface="Gotham Light"/>
                <a:ea typeface="Microsoft YaHei"/>
              </a:rPr>
              <a:t>of </a:t>
            </a:r>
            <a:r>
              <a:rPr lang="fr-FR" sz="2400" spc="-1" dirty="0" err="1">
                <a:solidFill>
                  <a:srgbClr val="FFFFFF"/>
                </a:solidFill>
                <a:latin typeface="Gotham Light"/>
                <a:ea typeface="Microsoft YaHei"/>
              </a:rPr>
              <a:t>their</a:t>
            </a:r>
            <a:r>
              <a:rPr lang="fr-FR" sz="2400" spc="-1" dirty="0">
                <a:solidFill>
                  <a:srgbClr val="FFFFFF"/>
                </a:solidFill>
                <a:latin typeface="Gotham Light"/>
                <a:ea typeface="Microsoft YaHei"/>
              </a:rPr>
              <a:t> home</a:t>
            </a:r>
            <a:r>
              <a:rPr lang="fr-FR" sz="2540" spc="-1" dirty="0">
                <a:solidFill>
                  <a:srgbClr val="FFFFFF"/>
                </a:solidFill>
                <a:latin typeface="Gotham Light"/>
                <a:ea typeface="Microsoft YaHei"/>
              </a:rPr>
              <a:t>​</a:t>
            </a:r>
            <a:endParaRPr lang="fr-FR" sz="2540" spc="-1" dirty="0">
              <a:solidFill>
                <a:srgbClr val="000000"/>
              </a:solidFill>
              <a:latin typeface="Gotham XLight"/>
            </a:endParaRPr>
          </a:p>
        </p:txBody>
      </p:sp>
      <p:pic>
        <p:nvPicPr>
          <p:cNvPr id="367" name="Espace réservé du contenu 2"/>
          <p:cNvPicPr/>
          <p:nvPr/>
        </p:nvPicPr>
        <p:blipFill>
          <a:blip r:embed="rId3"/>
          <a:stretch/>
        </p:blipFill>
        <p:spPr>
          <a:xfrm>
            <a:off x="6308640" y="1220760"/>
            <a:ext cx="5023080" cy="3756600"/>
          </a:xfrm>
          <a:prstGeom prst="rect">
            <a:avLst/>
          </a:prstGeom>
          <a:ln>
            <a:noFill/>
          </a:ln>
        </p:spPr>
      </p:pic>
      <p:pic>
        <p:nvPicPr>
          <p:cNvPr id="368" name="Image 3"/>
          <p:cNvPicPr/>
          <p:nvPr/>
        </p:nvPicPr>
        <p:blipFill>
          <a:blip r:embed="rId4"/>
          <a:srcRect l="21145" t="21535" r="19626" b="26761"/>
          <a:stretch/>
        </p:blipFill>
        <p:spPr>
          <a:xfrm>
            <a:off x="2076840" y="1168200"/>
            <a:ext cx="2418840" cy="1036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47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48000" y="320400"/>
            <a:ext cx="5764680" cy="5655600"/>
          </a:xfrm>
          <a:prstGeom prst="ellipse">
            <a:avLst/>
          </a:prstGeom>
          <a:solidFill>
            <a:srgbClr val="EEEEEE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3"/>
          <p:cNvSpPr/>
          <p:nvPr/>
        </p:nvSpPr>
        <p:spPr>
          <a:xfrm>
            <a:off x="5257800" y="1828800"/>
            <a:ext cx="6351840" cy="39550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>
              <a:lnSpc>
                <a:spcPct val="93000"/>
              </a:lnSpc>
            </a:pPr>
            <a:r>
              <a:rPr lang="fr-FR" sz="5400" b="1" spc="-1" dirty="0" err="1">
                <a:solidFill>
                  <a:srgbClr val="000000"/>
                </a:solidFill>
                <a:latin typeface="Gotham XLight"/>
                <a:ea typeface="Microsoft YaHei"/>
              </a:rPr>
              <a:t>We</a:t>
            </a:r>
            <a:r>
              <a:rPr lang="fr-FR" sz="5400" b="1" spc="-1" dirty="0">
                <a:solidFill>
                  <a:srgbClr val="000000"/>
                </a:solidFill>
                <a:latin typeface="Gotham XLight"/>
                <a:ea typeface="Microsoft YaHei"/>
              </a:rPr>
              <a:t> </a:t>
            </a:r>
            <a:r>
              <a:rPr lang="fr-FR" sz="5400" b="1" spc="-1" dirty="0" err="1">
                <a:solidFill>
                  <a:srgbClr val="000000"/>
                </a:solidFill>
                <a:latin typeface="Gotham XLight"/>
                <a:ea typeface="Microsoft YaHei"/>
              </a:rPr>
              <a:t>enable</a:t>
            </a:r>
            <a:r>
              <a:rPr lang="fr-FR" sz="5400" b="1" spc="-1" dirty="0">
                <a:solidFill>
                  <a:srgbClr val="000000"/>
                </a:solidFill>
                <a:latin typeface="Gotham XLight"/>
                <a:ea typeface="Microsoft YaHei"/>
              </a:rPr>
              <a:t> </a:t>
            </a:r>
          </a:p>
          <a:p>
            <a:pPr algn="r">
              <a:lnSpc>
                <a:spcPct val="93000"/>
              </a:lnSpc>
            </a:pPr>
            <a:r>
              <a:rPr lang="fr-FR" sz="5400" b="1" spc="-1" dirty="0">
                <a:solidFill>
                  <a:srgbClr val="000000"/>
                </a:solidFill>
                <a:latin typeface="Gotham XLight"/>
                <a:ea typeface="Microsoft YaHei"/>
              </a:rPr>
              <a:t>at-home</a:t>
            </a:r>
            <a:endParaRPr lang="fr-FR" sz="5400" spc="-1" dirty="0">
              <a:solidFill>
                <a:prstClr val="black"/>
              </a:solidFill>
            </a:endParaRPr>
          </a:p>
          <a:p>
            <a:pPr algn="r">
              <a:lnSpc>
                <a:spcPct val="93000"/>
              </a:lnSpc>
            </a:pPr>
            <a:r>
              <a:rPr lang="fr-FR" sz="5400" b="1" spc="-1" dirty="0">
                <a:solidFill>
                  <a:srgbClr val="000000"/>
                </a:solidFill>
                <a:latin typeface="Gotham XLight"/>
                <a:ea typeface="Microsoft YaHei"/>
              </a:rPr>
              <a:t>Monitoring</a:t>
            </a:r>
            <a:endParaRPr lang="fr-FR" sz="5400" spc="-1" dirty="0">
              <a:solidFill>
                <a:prstClr val="black"/>
              </a:solidFill>
            </a:endParaRPr>
          </a:p>
          <a:p>
            <a:pPr algn="r">
              <a:lnSpc>
                <a:spcPct val="93000"/>
              </a:lnSpc>
            </a:pPr>
            <a:r>
              <a:rPr lang="fr-FR" sz="5400" b="1" spc="-1" dirty="0">
                <a:solidFill>
                  <a:srgbClr val="000000"/>
                </a:solidFill>
                <a:latin typeface="Gotham XLight"/>
                <a:ea typeface="Microsoft YaHei"/>
              </a:rPr>
              <a:t>Of </a:t>
            </a:r>
            <a:r>
              <a:rPr lang="fr-FR" sz="5400" b="1" spc="-1" dirty="0" err="1">
                <a:solidFill>
                  <a:srgbClr val="000000"/>
                </a:solidFill>
                <a:latin typeface="Gotham XLight"/>
                <a:ea typeface="Microsoft YaHei"/>
              </a:rPr>
              <a:t>Ovarian</a:t>
            </a:r>
            <a:r>
              <a:rPr lang="fr-FR" sz="5400" b="1" spc="-1" dirty="0">
                <a:solidFill>
                  <a:srgbClr val="000000"/>
                </a:solidFill>
                <a:latin typeface="Gotham XLight"/>
                <a:ea typeface="Microsoft YaHei"/>
              </a:rPr>
              <a:t> Stimulation</a:t>
            </a:r>
            <a:endParaRPr lang="fr-FR" sz="5400" spc="-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1"/>
          <p:cNvGraphicFramePr/>
          <p:nvPr/>
        </p:nvGraphicFramePr>
        <p:xfrm>
          <a:off x="681480" y="893520"/>
          <a:ext cx="5584320" cy="4439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2" name="Image 9"/>
          <p:cNvPicPr/>
          <p:nvPr/>
        </p:nvPicPr>
        <p:blipFill>
          <a:blip r:embed="rId9"/>
          <a:srcRect l="5219" t="-708" r="20352" b="15945"/>
          <a:stretch/>
        </p:blipFill>
        <p:spPr>
          <a:xfrm>
            <a:off x="2622600" y="2432160"/>
            <a:ext cx="1540800" cy="1253520"/>
          </a:xfrm>
          <a:prstGeom prst="rect">
            <a:avLst/>
          </a:prstGeom>
          <a:ln w="38160">
            <a:noFill/>
          </a:ln>
        </p:spPr>
      </p:pic>
    </p:spTree>
    <p:extLst>
      <p:ext uri="{BB962C8B-B14F-4D97-AF65-F5344CB8AC3E}">
        <p14:creationId xmlns:p14="http://schemas.microsoft.com/office/powerpoint/2010/main" val="110295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3400" y="152400"/>
            <a:ext cx="3456841" cy="1142359"/>
          </a:xfrm>
        </p:spPr>
        <p:txBody>
          <a:bodyPr/>
          <a:lstStyle/>
          <a:p>
            <a:r>
              <a:rPr lang="fr-FR" dirty="0">
                <a:solidFill>
                  <a:srgbClr val="C46991"/>
                </a:solidFill>
              </a:rPr>
              <a:t>Workflow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8" y="3447409"/>
            <a:ext cx="11585448" cy="304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3809"/>
            <a:ext cx="11585472" cy="2371349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4928228" y="517159"/>
            <a:ext cx="3008003" cy="1997441"/>
            <a:chOff x="4928228" y="517159"/>
            <a:chExt cx="3008003" cy="199744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188" y="947771"/>
              <a:ext cx="1463043" cy="1563627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667" y="517159"/>
              <a:ext cx="1463043" cy="1563627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28" y="950973"/>
              <a:ext cx="1463043" cy="15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9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à coins arrondis 26"/>
          <p:cNvSpPr/>
          <p:nvPr/>
        </p:nvSpPr>
        <p:spPr bwMode="auto">
          <a:xfrm>
            <a:off x="1038850" y="5775775"/>
            <a:ext cx="2578759" cy="634960"/>
          </a:xfrm>
          <a:prstGeom prst="roundRect">
            <a:avLst/>
          </a:prstGeom>
          <a:solidFill>
            <a:srgbClr val="B9628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Probe </a:t>
            </a:r>
          </a:p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 no manipulation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17225"/>
          <a:stretch/>
        </p:blipFill>
        <p:spPr>
          <a:xfrm>
            <a:off x="48405" y="1765861"/>
            <a:ext cx="2514600" cy="3726557"/>
          </a:xfrm>
        </p:spPr>
      </p:pic>
      <p:pic>
        <p:nvPicPr>
          <p:cNvPr id="2052" name="Picture 4" descr="Tablet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85" y="3021677"/>
            <a:ext cx="1075583" cy="10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216" t="-711" r="20349" b="15944"/>
          <a:stretch/>
        </p:blipFill>
        <p:spPr>
          <a:xfrm>
            <a:off x="648634" y="5136394"/>
            <a:ext cx="780433" cy="63496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054" name="Picture 6" descr="Devices Fre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96" y="3021677"/>
            <a:ext cx="1474122" cy="147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 flipH="1" flipV="1">
            <a:off x="3429000" y="3657601"/>
            <a:ext cx="4724400" cy="27206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 bwMode="auto">
          <a:xfrm>
            <a:off x="6913765" y="1340023"/>
            <a:ext cx="2679814" cy="744077"/>
          </a:xfrm>
          <a:prstGeom prst="roundRect">
            <a:avLst/>
          </a:prstGeom>
          <a:solidFill>
            <a:srgbClr val="0077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In-house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developed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algorithm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à coins arrondis 20"/>
          <p:cNvSpPr/>
          <p:nvPr/>
        </p:nvSpPr>
        <p:spPr bwMode="auto">
          <a:xfrm>
            <a:off x="2688839" y="4487037"/>
            <a:ext cx="3733800" cy="91440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Acquisition and signal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processing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Premium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imaging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Performance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accessibility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 bwMode="auto">
          <a:xfrm>
            <a:off x="3505200" y="3810000"/>
            <a:ext cx="4699980" cy="70603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D6AE3B13-E6A8-4293-B918-5E83A7C54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891" y="5337369"/>
            <a:ext cx="585180" cy="608968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 bwMode="auto">
          <a:xfrm>
            <a:off x="5230796" y="5791214"/>
            <a:ext cx="2743200" cy="464443"/>
          </a:xfrm>
          <a:prstGeom prst="roundRect">
            <a:avLst/>
          </a:prstGeom>
          <a:solidFill>
            <a:srgbClr val="204E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EMR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integration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 of data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3"/>
          <a:stretch/>
        </p:blipFill>
        <p:spPr>
          <a:xfrm>
            <a:off x="11306" y="6070200"/>
            <a:ext cx="831758" cy="676444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6234035" y="120054"/>
            <a:ext cx="5697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800" dirty="0">
                <a:solidFill>
                  <a:srgbClr val="BA6A8F"/>
                </a:solidFill>
              </a:rPr>
              <a:t>Architecture System</a:t>
            </a:r>
          </a:p>
        </p:txBody>
      </p:sp>
      <p:sp>
        <p:nvSpPr>
          <p:cNvPr id="35" name="Rectangle à coins arrondis 14">
            <a:extLst>
              <a:ext uri="{FF2B5EF4-FFF2-40B4-BE49-F238E27FC236}">
                <a16:creationId xmlns:a16="http://schemas.microsoft.com/office/drawing/2014/main" id="{2257F84A-82FC-4015-A911-6A4809ABC458}"/>
              </a:ext>
            </a:extLst>
          </p:cNvPr>
          <p:cNvSpPr/>
          <p:nvPr/>
        </p:nvSpPr>
        <p:spPr bwMode="auto">
          <a:xfrm>
            <a:off x="2379981" y="1335569"/>
            <a:ext cx="2638723" cy="71492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Secure server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certified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 for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</a:rPr>
              <a:t>health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</a:rPr>
              <a:t> data</a:t>
            </a:r>
          </a:p>
        </p:txBody>
      </p:sp>
      <p:pic>
        <p:nvPicPr>
          <p:cNvPr id="1034" name="Picture 10" descr="Managed Services Icon PNG Transparent Background, Free Download #2285 - 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10" y="1593192"/>
            <a:ext cx="1862959" cy="16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eur en angle 22"/>
          <p:cNvCxnSpPr>
            <a:stCxn id="7" idx="3"/>
            <a:endCxn id="2052" idx="2"/>
          </p:cNvCxnSpPr>
          <p:nvPr/>
        </p:nvCxnSpPr>
        <p:spPr bwMode="auto">
          <a:xfrm flipV="1">
            <a:off x="1429067" y="4097260"/>
            <a:ext cx="1113110" cy="1356614"/>
          </a:xfrm>
          <a:prstGeom prst="bentConnector2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0" name="Connecteur en angle 2049"/>
          <p:cNvCxnSpPr>
            <a:stCxn id="2052" idx="0"/>
            <a:endCxn id="1034" idx="1"/>
          </p:cNvCxnSpPr>
          <p:nvPr/>
        </p:nvCxnSpPr>
        <p:spPr bwMode="auto">
          <a:xfrm rot="5400000" flipH="1" flipV="1">
            <a:off x="3514068" y="1421536"/>
            <a:ext cx="628251" cy="2572033"/>
          </a:xfrm>
          <a:prstGeom prst="bentConnector2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3" name="Connecteur en angle 2052"/>
          <p:cNvCxnSpPr>
            <a:stCxn id="1034" idx="3"/>
            <a:endCxn id="2054" idx="0"/>
          </p:cNvCxnSpPr>
          <p:nvPr/>
        </p:nvCxnSpPr>
        <p:spPr bwMode="auto">
          <a:xfrm>
            <a:off x="6977169" y="2393426"/>
            <a:ext cx="2303988" cy="628251"/>
          </a:xfrm>
          <a:prstGeom prst="bentConnector2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6" name="Connecteur en angle 2055"/>
          <p:cNvCxnSpPr>
            <a:stCxn id="2054" idx="2"/>
            <a:endCxn id="34" idx="3"/>
          </p:cNvCxnSpPr>
          <p:nvPr/>
        </p:nvCxnSpPr>
        <p:spPr bwMode="auto">
          <a:xfrm rot="5400000">
            <a:off x="8162588" y="4523283"/>
            <a:ext cx="1146053" cy="1091086"/>
          </a:xfrm>
          <a:prstGeom prst="bentConnector2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ZoneTexte 35"/>
          <p:cNvSpPr txBox="1"/>
          <p:nvPr/>
        </p:nvSpPr>
        <p:spPr>
          <a:xfrm>
            <a:off x="3103097" y="6070200"/>
            <a:ext cx="9026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800" dirty="0">
                <a:solidFill>
                  <a:srgbClr val="BA6A8F"/>
                </a:solidFill>
              </a:rPr>
              <a:t>Innovation </a:t>
            </a:r>
            <a:r>
              <a:rPr lang="fr-FR" sz="4800" dirty="0" err="1">
                <a:solidFill>
                  <a:srgbClr val="BA6A8F"/>
                </a:solidFill>
              </a:rPr>
              <a:t>every</a:t>
            </a:r>
            <a:r>
              <a:rPr lang="fr-FR" sz="4800" dirty="0">
                <a:solidFill>
                  <a:srgbClr val="BA6A8F"/>
                </a:solidFill>
              </a:rPr>
              <a:t> </a:t>
            </a:r>
            <a:r>
              <a:rPr lang="fr-FR" sz="4800" dirty="0" err="1">
                <a:solidFill>
                  <a:srgbClr val="BA6A8F"/>
                </a:solidFill>
              </a:rPr>
              <a:t>step</a:t>
            </a:r>
            <a:r>
              <a:rPr lang="fr-FR" sz="4800" dirty="0">
                <a:solidFill>
                  <a:srgbClr val="BA6A8F"/>
                </a:solidFill>
              </a:rPr>
              <a:t> of the </a:t>
            </a:r>
            <a:r>
              <a:rPr lang="fr-FR" sz="4800" dirty="0" err="1">
                <a:solidFill>
                  <a:srgbClr val="BA6A8F"/>
                </a:solidFill>
              </a:rPr>
              <a:t>way</a:t>
            </a:r>
            <a:endParaRPr lang="fr-FR" sz="4800" dirty="0">
              <a:solidFill>
                <a:srgbClr val="BA6A8F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097592" y="1765861"/>
            <a:ext cx="1789608" cy="3971772"/>
            <a:chOff x="9369133" y="1386384"/>
            <a:chExt cx="2706924" cy="4876801"/>
          </a:xfrm>
        </p:grpSpPr>
        <p:pic>
          <p:nvPicPr>
            <p:cNvPr id="22" name="Picture 16" descr="Doctor Vector - Transparent Doctor Silhouette, HD Png Download - kind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42"/>
            <a:stretch/>
          </p:blipFill>
          <p:spPr bwMode="auto">
            <a:xfrm>
              <a:off x="10098254" y="1474193"/>
              <a:ext cx="1977803" cy="46190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0" descr="Doctor hands in pockets silhouette - Transparent PNG &amp; SVG vector fil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5" r="31007"/>
            <a:stretch/>
          </p:blipFill>
          <p:spPr bwMode="auto">
            <a:xfrm>
              <a:off x="9369133" y="1386384"/>
              <a:ext cx="1780460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89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 animBg="1"/>
      <p:bldP spid="21" grpId="0" animBg="1"/>
      <p:bldP spid="29" grpId="0" animBg="1"/>
      <p:bldP spid="31" grpId="0"/>
      <p:bldP spid="35" grpId="0" animBg="1"/>
      <p:bldP spid="36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otham XLight"/>
        <a:ea typeface="Microsoft YaHei"/>
        <a:cs typeface=""/>
      </a:majorFont>
      <a:minorFont>
        <a:latin typeface="Gotham XLigh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otham XLight"/>
        <a:ea typeface="Microsoft YaHei"/>
        <a:cs typeface=""/>
      </a:majorFont>
      <a:minorFont>
        <a:latin typeface="Gotham XLigh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otham XLight"/>
        <a:ea typeface="Microsoft YaHei"/>
        <a:cs typeface=""/>
      </a:majorFont>
      <a:minorFont>
        <a:latin typeface="Gotham XLigh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MA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otham XLight"/>
        <a:ea typeface="Microsoft YaHei"/>
        <a:cs typeface=""/>
      </a:majorFont>
      <a:minorFont>
        <a:latin typeface="Gotham XLigh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MMA" id="{7919FA30-9E66-4680-B6BF-2C20DACC8080}" vid="{2E71FAAC-F6D3-428A-A12B-4C31CC490316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IMMA</Template>
  <TotalTime>15529</TotalTime>
  <Words>1210</Words>
  <Application>Microsoft Macintosh PowerPoint</Application>
  <PresentationFormat>Widescreen</PresentationFormat>
  <Paragraphs>185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Calibri</vt:lpstr>
      <vt:lpstr>Corbel</vt:lpstr>
      <vt:lpstr>Gotham</vt:lpstr>
      <vt:lpstr>Gotham Black</vt:lpstr>
      <vt:lpstr>Gotham Light</vt:lpstr>
      <vt:lpstr>Gotham XLight</vt:lpstr>
      <vt:lpstr>Nunito Light</vt:lpstr>
      <vt:lpstr>Symbol</vt:lpstr>
      <vt:lpstr>Times New Roman</vt:lpstr>
      <vt:lpstr>Wingdings</vt:lpstr>
      <vt:lpstr>Thème Office</vt:lpstr>
      <vt:lpstr>2_Thème Office</vt:lpstr>
      <vt:lpstr>4_Thème Office</vt:lpstr>
      <vt:lpstr>IMMA</vt:lpstr>
      <vt:lpstr>1_Office Theme</vt:lpstr>
      <vt:lpstr>2_Office Theme</vt:lpstr>
      <vt:lpstr>PowerPoint Presentation</vt:lpstr>
      <vt:lpstr> </vt:lpstr>
      <vt:lpstr>PowerPoint Presentation</vt:lpstr>
      <vt:lpstr>The Fertility Journey</vt:lpstr>
      <vt:lpstr>The ovarian stimulation</vt:lpstr>
      <vt:lpstr>PowerPoint Presentation</vt:lpstr>
      <vt:lpstr>PowerPoint Presentation</vt:lpstr>
      <vt:lpstr>Workflow </vt:lpstr>
      <vt:lpstr>PowerPoint Presentation</vt:lpstr>
      <vt:lpstr>PowerPoint Presentation</vt:lpstr>
      <vt:lpstr>PowerPoint Presentation</vt:lpstr>
      <vt:lpstr>ART Cycles per year </vt:lpstr>
      <vt:lpstr>PowerPoint Presentation</vt:lpstr>
      <vt:lpstr>Value Proposition</vt:lpstr>
      <vt:lpstr>IVF Innovation Ecosystem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Nadia</dc:creator>
  <cp:lastModifiedBy>Robert Barzelay</cp:lastModifiedBy>
  <cp:revision>283</cp:revision>
  <dcterms:created xsi:type="dcterms:W3CDTF">2020-12-08T12:09:06Z</dcterms:created>
  <dcterms:modified xsi:type="dcterms:W3CDTF">2021-01-28T08:06:18Z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2020-12-08T00:00:00Z</vt:filetime>
  </property>
</Properties>
</file>